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64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6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C465A-841D-4662-9453-A05A17CAB14B}" type="datetimeFigureOut">
              <a:rPr lang="tr-TR" smtClean="0"/>
              <a:t>29.09.2019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B8841-E83A-45DD-ABBE-B6505C12AB9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59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526E-8E74-4F0B-9B77-21C8A08F08CF}" type="datetime1">
              <a:rPr lang="tr-TR" smtClean="0"/>
              <a:t>29.09.2019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C28DA-F025-45DA-8CA8-EB415B81DFB8}" type="datetime1">
              <a:rPr lang="tr-TR" smtClean="0"/>
              <a:t>29.09.2019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88AB-58E8-4A6E-B598-E62FD18825C8}" type="datetime1">
              <a:rPr lang="tr-TR" smtClean="0"/>
              <a:t>29.09.2019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C92E-C93B-4390-851E-865B30E8923C}" type="datetime1">
              <a:rPr lang="tr-TR" smtClean="0"/>
              <a:t>29.09.2019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6802-1979-4E7C-83D1-E883DBB1B0C2}" type="datetime1">
              <a:rPr lang="tr-TR" smtClean="0"/>
              <a:t>29.09.2019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ED8D-9378-4206-980C-37408D656738}" type="datetime1">
              <a:rPr lang="tr-TR" smtClean="0"/>
              <a:t>29.09.2019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1C64B-2DEF-4F4B-880D-91672EACE850}" type="datetime1">
              <a:rPr lang="tr-TR" smtClean="0"/>
              <a:t>29.09.2019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61307-54C9-4F47-9FDE-2E3E966F138B}" type="datetime1">
              <a:rPr lang="tr-TR" smtClean="0"/>
              <a:t>29.09.2019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75AAC-970E-4DD4-9829-22F0CE7815CB}" type="datetime1">
              <a:rPr lang="tr-TR" smtClean="0"/>
              <a:t>29.09.2019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21B75-A988-4D4F-B056-E35E66F3138E}" type="datetime1">
              <a:rPr lang="tr-TR" smtClean="0"/>
              <a:t>29.09.2019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5AE1-136C-4B4C-BB2C-3E9B3FB0E9C8}" type="datetime1">
              <a:rPr lang="tr-TR" smtClean="0"/>
              <a:t>29.09.2019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B8F93-2216-4500-A822-B856A09B82C9}" type="datetime1">
              <a:rPr lang="tr-TR" smtClean="0"/>
              <a:t>29.09.2019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48" y="116632"/>
            <a:ext cx="2833252" cy="6741368"/>
          </a:xfrm>
        </p:spPr>
      </p:pic>
      <p:sp>
        <p:nvSpPr>
          <p:cNvPr id="7" name="Dikdörtgen 6"/>
          <p:cNvSpPr/>
          <p:nvPr/>
        </p:nvSpPr>
        <p:spPr>
          <a:xfrm>
            <a:off x="-15343" y="1484784"/>
            <a:ext cx="654503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VERİMLİ DERS ÇALIŞMA</a:t>
            </a:r>
          </a:p>
          <a:p>
            <a:pPr algn="ctr"/>
            <a:r>
              <a:rPr lang="tr-TR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PROGRAMI</a:t>
            </a:r>
          </a:p>
          <a:p>
            <a:pPr algn="ctr"/>
            <a:r>
              <a:rPr lang="tr-TR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NASIL HAZIRLANIR?</a:t>
            </a:r>
            <a:endParaRPr lang="tr-TR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2627784" y="6356350"/>
            <a:ext cx="3392016" cy="365125"/>
          </a:xfrm>
        </p:spPr>
        <p:txBody>
          <a:bodyPr/>
          <a:lstStyle/>
          <a:p>
            <a:r>
              <a:rPr lang="tr-TR" dirty="0" smtClean="0"/>
              <a:t>SAVUR NURİ CINGILLIOĞLU ANADOLU LİSESİ REHBERLİK SERVİSİ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35267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48" y="116632"/>
            <a:ext cx="2833252" cy="6741368"/>
          </a:xfrm>
        </p:spPr>
      </p:pic>
      <p:sp>
        <p:nvSpPr>
          <p:cNvPr id="5" name="Metin kutusu 4"/>
          <p:cNvSpPr txBox="1"/>
          <p:nvPr/>
        </p:nvSpPr>
        <p:spPr>
          <a:xfrm>
            <a:off x="-180528" y="1268760"/>
            <a:ext cx="51845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/>
              <a:t>KİTAP OKUMAYA VAKİT AYIRMALISIN</a:t>
            </a:r>
            <a:endParaRPr lang="tr-TR" sz="4400" b="1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103984" cy="365125"/>
          </a:xfrm>
        </p:spPr>
        <p:txBody>
          <a:bodyPr/>
          <a:lstStyle/>
          <a:p>
            <a:r>
              <a:rPr lang="tr-TR" dirty="0" smtClean="0"/>
              <a:t>SAVUR NURİ CINGILLIOĞLU ANADOLU LİSESİ REHBERLİK SERVİSİ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924944"/>
            <a:ext cx="2933700" cy="1562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033642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48" y="116632"/>
            <a:ext cx="2833252" cy="6741368"/>
          </a:xfrm>
        </p:spPr>
      </p:pic>
      <p:sp>
        <p:nvSpPr>
          <p:cNvPr id="4" name="Metin kutusu 3"/>
          <p:cNvSpPr txBox="1"/>
          <p:nvPr/>
        </p:nvSpPr>
        <p:spPr>
          <a:xfrm>
            <a:off x="574773" y="2780928"/>
            <a:ext cx="51845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/>
              <a:t>KENDİNE VAKİT AYIRMAYI UNUTMA</a:t>
            </a:r>
            <a:endParaRPr lang="tr-TR" sz="4400" b="1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175992" cy="365125"/>
          </a:xfrm>
        </p:spPr>
        <p:txBody>
          <a:bodyPr/>
          <a:lstStyle/>
          <a:p>
            <a:r>
              <a:rPr lang="tr-TR" dirty="0" smtClean="0"/>
              <a:t>SAVUR NURİ CINGILLIOĞLU ANADOLU LİSESİ REHBERLİK SERVİSİ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4" y="620688"/>
            <a:ext cx="2809875" cy="16287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033642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48" y="116632"/>
            <a:ext cx="2833252" cy="6741368"/>
          </a:xfrm>
        </p:spPr>
      </p:pic>
      <p:sp>
        <p:nvSpPr>
          <p:cNvPr id="4" name="Metin kutusu 3"/>
          <p:cNvSpPr txBox="1"/>
          <p:nvPr/>
        </p:nvSpPr>
        <p:spPr>
          <a:xfrm>
            <a:off x="395536" y="2281599"/>
            <a:ext cx="51845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/>
              <a:t>HER ŞEY İNANMAKLA BAŞLAR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2987823" y="6356350"/>
            <a:ext cx="3031977" cy="365125"/>
          </a:xfrm>
        </p:spPr>
        <p:txBody>
          <a:bodyPr/>
          <a:lstStyle/>
          <a:p>
            <a:r>
              <a:rPr lang="tr-TR" dirty="0" smtClean="0"/>
              <a:t>SAVUR NURİ CINGILLIOĞLU ANADOLU LİSESİ REHBERLİK SERVİSİ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836" y="4077072"/>
            <a:ext cx="2847975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33642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48" y="116632"/>
            <a:ext cx="2833252" cy="6741368"/>
          </a:xfrm>
        </p:spPr>
      </p:pic>
      <p:sp>
        <p:nvSpPr>
          <p:cNvPr id="4" name="Metin kutusu 3"/>
          <p:cNvSpPr txBox="1"/>
          <p:nvPr/>
        </p:nvSpPr>
        <p:spPr>
          <a:xfrm>
            <a:off x="539552" y="1340768"/>
            <a:ext cx="51845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/>
              <a:t>KENDİNE İNAN </a:t>
            </a:r>
          </a:p>
          <a:p>
            <a:pPr algn="ctr"/>
            <a:endParaRPr lang="tr-TR" sz="4400" b="1" dirty="0"/>
          </a:p>
          <a:p>
            <a:pPr algn="ctr"/>
            <a:endParaRPr lang="tr-TR" sz="4400" b="1" dirty="0" smtClean="0"/>
          </a:p>
          <a:p>
            <a:pPr algn="ctr"/>
            <a:endParaRPr lang="tr-TR" sz="4400" b="1" dirty="0" smtClean="0"/>
          </a:p>
          <a:p>
            <a:pPr algn="ctr"/>
            <a:r>
              <a:rPr lang="tr-TR" sz="4400" b="1" dirty="0" smtClean="0"/>
              <a:t>BAŞARMAK İÇİN ÇABALA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103984" cy="365125"/>
          </a:xfrm>
        </p:spPr>
        <p:txBody>
          <a:bodyPr/>
          <a:lstStyle/>
          <a:p>
            <a:r>
              <a:rPr lang="tr-TR" dirty="0" smtClean="0"/>
              <a:t>SAVUR NURİ CINGILLIOĞLU ANADOLU LİSESİ REHBERLİK SERVİSİ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85" y="2420888"/>
            <a:ext cx="1698873" cy="120709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033642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48" y="116632"/>
            <a:ext cx="2833252" cy="6741368"/>
          </a:xfrm>
        </p:spPr>
      </p:pic>
      <p:sp>
        <p:nvSpPr>
          <p:cNvPr id="4" name="Metin kutusu 3"/>
          <p:cNvSpPr txBox="1"/>
          <p:nvPr/>
        </p:nvSpPr>
        <p:spPr>
          <a:xfrm>
            <a:off x="1699216" y="476672"/>
            <a:ext cx="51845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/>
              <a:t>HEDEFİNE ULAŞACAĞINA EMİNİM</a:t>
            </a:r>
            <a:endParaRPr lang="tr-TR" sz="4400" b="1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2880444" y="6356350"/>
            <a:ext cx="3139356" cy="365125"/>
          </a:xfrm>
        </p:spPr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94" y="2312298"/>
            <a:ext cx="2400750" cy="38943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33642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1687213" y="548680"/>
            <a:ext cx="585609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BENİ DİNLEDİĞİNİZ İÇİN </a:t>
            </a:r>
          </a:p>
          <a:p>
            <a:pPr algn="ctr"/>
            <a:r>
              <a:rPr lang="tr-TR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TEŞEKKÜR EDERİM </a:t>
            </a:r>
            <a:endParaRPr lang="tr-TR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2145958" y="3646207"/>
            <a:ext cx="4650568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OKUL PSİKOLOJİK DANIŞMANI</a:t>
            </a:r>
          </a:p>
          <a:p>
            <a:pPr algn="ctr"/>
            <a:r>
              <a:rPr lang="tr-TR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REHBER ÖĞRETMEN</a:t>
            </a:r>
          </a:p>
          <a:p>
            <a:pPr algn="ctr"/>
            <a:endParaRPr lang="tr-TR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tr-TR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ŞURA KEVSER UYSAL</a:t>
            </a:r>
            <a:endParaRPr lang="tr-TR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031976" cy="365125"/>
          </a:xfrm>
        </p:spPr>
        <p:txBody>
          <a:bodyPr/>
          <a:lstStyle/>
          <a:p>
            <a:r>
              <a:rPr lang="tr-TR" smtClean="0"/>
              <a:t>SAVUR NURİ CINGILLIOĞLU ANADOLU LİSESİ REHBERLİK SERVİSİ</a:t>
            </a:r>
            <a:endParaRPr lang="tr-TR"/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801" y="2204864"/>
            <a:ext cx="4572000" cy="12729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192265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48" y="116632"/>
            <a:ext cx="2833252" cy="6741368"/>
          </a:xfrm>
        </p:spPr>
      </p:pic>
      <p:sp>
        <p:nvSpPr>
          <p:cNvPr id="4" name="Metin kutusu 3"/>
          <p:cNvSpPr txBox="1"/>
          <p:nvPr/>
        </p:nvSpPr>
        <p:spPr>
          <a:xfrm>
            <a:off x="611560" y="1196752"/>
            <a:ext cx="51845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/>
              <a:t>KENDİNE GÜNLÜK YA DA HAFTALIK HEDEFLER BELİRLEMEKLE İŞE BAŞLAYABİLİRSİN</a:t>
            </a:r>
            <a:endParaRPr lang="tr-TR" sz="44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97152"/>
            <a:ext cx="3011827" cy="18070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175992" cy="365125"/>
          </a:xfrm>
        </p:spPr>
        <p:txBody>
          <a:bodyPr/>
          <a:lstStyle/>
          <a:p>
            <a:r>
              <a:rPr lang="tr-TR" dirty="0" smtClean="0"/>
              <a:t>SAVUR NURİ CINGILLIOĞLU ANADOLU LİSESİ REHBERLİK SERVİSİ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642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48" y="116632"/>
            <a:ext cx="2833252" cy="6741368"/>
          </a:xfrm>
        </p:spPr>
      </p:pic>
      <p:sp>
        <p:nvSpPr>
          <p:cNvPr id="4" name="Metin kutusu 3"/>
          <p:cNvSpPr txBox="1"/>
          <p:nvPr/>
        </p:nvSpPr>
        <p:spPr>
          <a:xfrm>
            <a:off x="465878" y="714176"/>
            <a:ext cx="51845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/>
              <a:t>HER GÜN YAPTIĞIN ÇALIŞMALARI NOT EDİP HEDEFLERİNE UYUP UYMADIĞINI KONTROL EDEBİLİRSİN</a:t>
            </a:r>
            <a:endParaRPr lang="tr-TR" sz="44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78" t="10327" r="16297" b="10314"/>
          <a:stretch/>
        </p:blipFill>
        <p:spPr>
          <a:xfrm>
            <a:off x="3995935" y="3631543"/>
            <a:ext cx="1872207" cy="247523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175992" cy="365125"/>
          </a:xfrm>
        </p:spPr>
        <p:txBody>
          <a:bodyPr/>
          <a:lstStyle/>
          <a:p>
            <a:r>
              <a:rPr lang="tr-TR" dirty="0" smtClean="0"/>
              <a:t>SAVUR NURİ CINGILLIOĞLU ANADOLU LİSESİ REHBERLİK SERVİSİ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642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48" y="116632"/>
            <a:ext cx="2833252" cy="6741368"/>
          </a:xfrm>
        </p:spPr>
      </p:pic>
      <p:sp>
        <p:nvSpPr>
          <p:cNvPr id="4" name="Metin kutusu 3"/>
          <p:cNvSpPr txBox="1"/>
          <p:nvPr/>
        </p:nvSpPr>
        <p:spPr>
          <a:xfrm>
            <a:off x="899592" y="548680"/>
            <a:ext cx="51845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/>
              <a:t>UYKU DÜZENİ ÇOK ÖNEMLİDİR. BUNA DİKKAT ETMEK ÖNCELİKLERİMİZ ARASINDA OLMALIDIR</a:t>
            </a:r>
            <a:endParaRPr lang="tr-TR" sz="44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932" y="4929530"/>
            <a:ext cx="2873896" cy="17315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103984" cy="365125"/>
          </a:xfrm>
        </p:spPr>
        <p:txBody>
          <a:bodyPr/>
          <a:lstStyle/>
          <a:p>
            <a:r>
              <a:rPr lang="tr-TR" dirty="0" smtClean="0"/>
              <a:t>SAVUR NURİ CINGILLIOĞLU ANADOLU LİSESİ REHBERLİK SERVİSİ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642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48" y="116632"/>
            <a:ext cx="2833252" cy="6741368"/>
          </a:xfrm>
        </p:spPr>
      </p:pic>
      <p:sp>
        <p:nvSpPr>
          <p:cNvPr id="4" name="Metin kutusu 3"/>
          <p:cNvSpPr txBox="1"/>
          <p:nvPr/>
        </p:nvSpPr>
        <p:spPr>
          <a:xfrm>
            <a:off x="395536" y="2281599"/>
            <a:ext cx="51845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/>
              <a:t>DERS ÇALIŞMA ORTAMIMIZI DÜZENLEMEYİ UNUTMAMAK GEREKİR</a:t>
            </a:r>
            <a:endParaRPr lang="tr-TR" sz="44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136" y="262996"/>
            <a:ext cx="2619375" cy="1743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3059832" y="6356350"/>
            <a:ext cx="2959968" cy="365125"/>
          </a:xfrm>
        </p:spPr>
        <p:txBody>
          <a:bodyPr/>
          <a:lstStyle/>
          <a:p>
            <a:r>
              <a:rPr lang="tr-TR" dirty="0" smtClean="0"/>
              <a:t>SAVUR NURİ CINGILLIOĞLU ANADOLU LİSESİ REHBERLİK SERVİSİ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642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48" y="116632"/>
            <a:ext cx="2833252" cy="6741368"/>
          </a:xfrm>
        </p:spPr>
      </p:pic>
      <p:sp>
        <p:nvSpPr>
          <p:cNvPr id="4" name="Metin kutusu 3"/>
          <p:cNvSpPr txBox="1"/>
          <p:nvPr/>
        </p:nvSpPr>
        <p:spPr>
          <a:xfrm>
            <a:off x="971600" y="517484"/>
            <a:ext cx="51845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4400" b="1" dirty="0" smtClean="0"/>
              <a:t>BİR GÜNE İKİ YA DA ÜÇ DERS SEÇEREK PROGRAMI HAZIRLAMAYA BAŞLAYABİLİRİZ ARTIK</a:t>
            </a:r>
            <a:endParaRPr lang="tr-TR" sz="44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94976"/>
            <a:ext cx="2219993" cy="40050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3059832" y="6356350"/>
            <a:ext cx="2959968" cy="365125"/>
          </a:xfrm>
        </p:spPr>
        <p:txBody>
          <a:bodyPr/>
          <a:lstStyle/>
          <a:p>
            <a:r>
              <a:rPr lang="tr-TR" dirty="0" smtClean="0"/>
              <a:t>SAVUR NURİ CINGILLIOĞLU ANADOLU LİSESİ REHBERLİK SERVİSİ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642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48" y="116632"/>
            <a:ext cx="2833252" cy="6741368"/>
          </a:xfrm>
        </p:spPr>
      </p:pic>
      <p:sp>
        <p:nvSpPr>
          <p:cNvPr id="4" name="Metin kutusu 3"/>
          <p:cNvSpPr txBox="1"/>
          <p:nvPr/>
        </p:nvSpPr>
        <p:spPr>
          <a:xfrm>
            <a:off x="395536" y="2281598"/>
            <a:ext cx="518457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/>
              <a:t>BU DERSLERİ SEÇERKEN BİR SAYISAL BİZ SÖZEL DERS SEÇMEYE DİKKAT ETMELİSİN</a:t>
            </a:r>
            <a:endParaRPr lang="tr-TR" sz="4400" b="1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683568" y="326798"/>
            <a:ext cx="5035519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2843808" y="6356350"/>
            <a:ext cx="3175992" cy="365125"/>
          </a:xfrm>
        </p:spPr>
        <p:txBody>
          <a:bodyPr/>
          <a:lstStyle/>
          <a:p>
            <a:r>
              <a:rPr lang="tr-TR" dirty="0" smtClean="0"/>
              <a:t>SAVUR NURİ CINGILLIOĞLU ANADOLU LİSESİ REHBERLİK SERVİSİ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642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48" y="116632"/>
            <a:ext cx="2833252" cy="6741368"/>
          </a:xfrm>
        </p:spPr>
      </p:pic>
      <p:sp>
        <p:nvSpPr>
          <p:cNvPr id="5" name="Metin kutusu 4"/>
          <p:cNvSpPr txBox="1"/>
          <p:nvPr/>
        </p:nvSpPr>
        <p:spPr>
          <a:xfrm>
            <a:off x="395536" y="2281599"/>
            <a:ext cx="51845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/>
              <a:t>DERSLER ARASI MOLA VERMEYİ UNUTMA</a:t>
            </a:r>
            <a:endParaRPr lang="tr-TR" sz="4400" b="1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031976" cy="365125"/>
          </a:xfrm>
        </p:spPr>
        <p:txBody>
          <a:bodyPr/>
          <a:lstStyle/>
          <a:p>
            <a:r>
              <a:rPr lang="tr-TR" dirty="0" smtClean="0"/>
              <a:t>SAVUR NURİ CINGILLIOĞLU ANADOLU LİSESİ REHBERLİK SERVİSİ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3642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İçerik Yer Tutucus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748" y="116632"/>
            <a:ext cx="2833252" cy="6741368"/>
          </a:xfrm>
        </p:spPr>
      </p:pic>
      <p:sp>
        <p:nvSpPr>
          <p:cNvPr id="4" name="Metin kutusu 3"/>
          <p:cNvSpPr txBox="1"/>
          <p:nvPr/>
        </p:nvSpPr>
        <p:spPr>
          <a:xfrm>
            <a:off x="395536" y="764704"/>
            <a:ext cx="51845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dirty="0" smtClean="0"/>
              <a:t>GÜNLÜK 25-30 PARAGRAF SORUSU ÇÖZMEK ÇOK FAYDALI OLACAKTIR</a:t>
            </a:r>
            <a:endParaRPr lang="tr-TR" sz="4400" b="1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>
          <a:xfrm>
            <a:off x="2987824" y="6356350"/>
            <a:ext cx="3031976" cy="365125"/>
          </a:xfrm>
        </p:spPr>
        <p:txBody>
          <a:bodyPr/>
          <a:lstStyle/>
          <a:p>
            <a:r>
              <a:rPr lang="tr-TR" dirty="0" smtClean="0"/>
              <a:t>SAVUR NURİ CINGILLIOĞLU ANADOLU LİSESİ REHBERLİK SERVİSİ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6" t="27413" r="1814" b="21500"/>
          <a:stretch/>
        </p:blipFill>
        <p:spPr>
          <a:xfrm>
            <a:off x="1103605" y="3681982"/>
            <a:ext cx="3768437" cy="2595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336421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218</Words>
  <Application>Microsoft Office PowerPoint</Application>
  <PresentationFormat>Ekran Gösterisi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38</cp:revision>
  <dcterms:created xsi:type="dcterms:W3CDTF">2019-09-29T18:14:23Z</dcterms:created>
  <dcterms:modified xsi:type="dcterms:W3CDTF">2019-09-29T19:58:38Z</dcterms:modified>
</cp:coreProperties>
</file>