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C8176-13D7-4156-B3D1-E41AD903FF7A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6C82D394-DBE3-4E16-8DB3-D73096CE4200}">
      <dgm:prSet phldrT="[Metin]"/>
      <dgm:spPr/>
      <dgm:t>
        <a:bodyPr/>
        <a:lstStyle/>
        <a:p>
          <a:r>
            <a:rPr lang="tr-TR" b="1" dirty="0" smtClean="0"/>
            <a:t>Problemlerini çözmesi</a:t>
          </a:r>
          <a:endParaRPr lang="tr-TR" b="1" dirty="0"/>
        </a:p>
      </dgm:t>
    </dgm:pt>
    <dgm:pt modelId="{270E370A-4E48-46A1-AF24-9F7BB7AD46A7}" type="parTrans" cxnId="{06B82C0E-A870-4951-A517-50F6FFEBD89A}">
      <dgm:prSet/>
      <dgm:spPr/>
      <dgm:t>
        <a:bodyPr/>
        <a:lstStyle/>
        <a:p>
          <a:endParaRPr lang="tr-TR"/>
        </a:p>
      </dgm:t>
    </dgm:pt>
    <dgm:pt modelId="{53318558-069C-4A04-9433-EEB0167C1900}" type="sibTrans" cxnId="{06B82C0E-A870-4951-A517-50F6FFEBD89A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tr-TR"/>
        </a:p>
      </dgm:t>
    </dgm:pt>
    <dgm:pt modelId="{A534590E-57D9-4BBE-A306-C6196379D7A0}">
      <dgm:prSet phldrT="[Metin]"/>
      <dgm:spPr/>
      <dgm:t>
        <a:bodyPr/>
        <a:lstStyle/>
        <a:p>
          <a:r>
            <a:rPr lang="tr-TR" b="1" dirty="0" smtClean="0"/>
            <a:t>Bireyin kendini anlaması</a:t>
          </a:r>
          <a:endParaRPr lang="tr-TR" b="1" dirty="0"/>
        </a:p>
      </dgm:t>
    </dgm:pt>
    <dgm:pt modelId="{9813D555-1A0C-43D8-9E4D-4D51EA4BC57F}" type="parTrans" cxnId="{C9977023-95C2-4A9F-9C6B-5E5160BF5AD7}">
      <dgm:prSet/>
      <dgm:spPr/>
      <dgm:t>
        <a:bodyPr/>
        <a:lstStyle/>
        <a:p>
          <a:endParaRPr lang="tr-TR"/>
        </a:p>
      </dgm:t>
    </dgm:pt>
    <dgm:pt modelId="{5E35D608-8450-4DCB-B48A-323EB4E0DDE7}" type="sibTrans" cxnId="{C9977023-95C2-4A9F-9C6B-5E5160BF5AD7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tr-TR"/>
        </a:p>
      </dgm:t>
    </dgm:pt>
    <dgm:pt modelId="{F48E744C-E46F-4CBB-84E0-5DFDBAA7BFCA}">
      <dgm:prSet/>
      <dgm:spPr/>
      <dgm:t>
        <a:bodyPr/>
        <a:lstStyle/>
        <a:p>
          <a:r>
            <a:rPr lang="tr-TR" b="1" dirty="0" smtClean="0"/>
            <a:t>Kendini en uygun düzeyde geliştirebilmesi</a:t>
          </a:r>
          <a:endParaRPr lang="tr-TR" b="1" dirty="0"/>
        </a:p>
      </dgm:t>
    </dgm:pt>
    <dgm:pt modelId="{30B68A4C-0205-491C-B9D6-77FD1A062D5D}" type="parTrans" cxnId="{A95E6751-C751-4AA0-B681-1FD0721C41D2}">
      <dgm:prSet/>
      <dgm:spPr/>
      <dgm:t>
        <a:bodyPr/>
        <a:lstStyle/>
        <a:p>
          <a:endParaRPr lang="tr-TR"/>
        </a:p>
      </dgm:t>
    </dgm:pt>
    <dgm:pt modelId="{5263BFA4-573E-43E2-90B4-ECF50D2A65A9}" type="sibTrans" cxnId="{A95E6751-C751-4AA0-B681-1FD0721C41D2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tr-TR"/>
        </a:p>
      </dgm:t>
    </dgm:pt>
    <dgm:pt modelId="{50262B33-1175-4C35-A3B0-EA40211355B0}">
      <dgm:prSet/>
      <dgm:spPr/>
      <dgm:t>
        <a:bodyPr/>
        <a:lstStyle/>
        <a:p>
          <a:r>
            <a:rPr lang="tr-TR" b="1" dirty="0" smtClean="0"/>
            <a:t>Gerçekçi kararlar alabilmesi</a:t>
          </a:r>
          <a:endParaRPr lang="tr-TR" b="1" dirty="0"/>
        </a:p>
      </dgm:t>
    </dgm:pt>
    <dgm:pt modelId="{ACF15724-7A04-4D2E-84F3-F28E94EBD9D5}" type="parTrans" cxnId="{2CD953A6-A414-4A7C-A747-CC85BEDAB774}">
      <dgm:prSet/>
      <dgm:spPr/>
      <dgm:t>
        <a:bodyPr/>
        <a:lstStyle/>
        <a:p>
          <a:endParaRPr lang="tr-TR"/>
        </a:p>
      </dgm:t>
    </dgm:pt>
    <dgm:pt modelId="{446B7F84-9521-41FF-A2D5-577A2C47CCDB}" type="sibTrans" cxnId="{2CD953A6-A414-4A7C-A747-CC85BEDAB774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tr-TR"/>
        </a:p>
      </dgm:t>
    </dgm:pt>
    <dgm:pt modelId="{C116BCE3-002F-4D99-9B5C-7CB8E1FB1BEF}">
      <dgm:prSet/>
      <dgm:spPr/>
      <dgm:t>
        <a:bodyPr/>
        <a:lstStyle/>
        <a:p>
          <a:r>
            <a:rPr lang="tr-TR" b="1" dirty="0" smtClean="0"/>
            <a:t>Dengeli ve sağlıklı bir yaşam sürebilmesi</a:t>
          </a:r>
          <a:endParaRPr lang="tr-TR" b="1" dirty="0"/>
        </a:p>
      </dgm:t>
    </dgm:pt>
    <dgm:pt modelId="{24D5E3E3-DA55-4F8F-9B3D-F2568174543E}" type="parTrans" cxnId="{0D9FF406-4486-4B45-BE57-DF1135867E76}">
      <dgm:prSet/>
      <dgm:spPr/>
      <dgm:t>
        <a:bodyPr/>
        <a:lstStyle/>
        <a:p>
          <a:endParaRPr lang="tr-TR"/>
        </a:p>
      </dgm:t>
    </dgm:pt>
    <dgm:pt modelId="{BAF07B9F-7926-4E7A-BBC3-AB3FF555517F}" type="sibTrans" cxnId="{0D9FF406-4486-4B45-BE57-DF1135867E76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tr-TR"/>
        </a:p>
      </dgm:t>
    </dgm:pt>
    <dgm:pt modelId="{06F7C0FF-0AE0-44CB-AC0B-4A7E2DD8DE33}" type="pres">
      <dgm:prSet presAssocID="{5D9C8176-13D7-4156-B3D1-E41AD903FF7A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tr-TR"/>
        </a:p>
      </dgm:t>
    </dgm:pt>
    <dgm:pt modelId="{E7577C59-E770-4DDB-B0EF-E3118809225F}" type="pres">
      <dgm:prSet presAssocID="{5D9C8176-13D7-4156-B3D1-E41AD903FF7A}" presName="dot1" presStyleLbl="alignNode1" presStyleIdx="0" presStyleCnt="15"/>
      <dgm:spPr/>
    </dgm:pt>
    <dgm:pt modelId="{D99918A8-EB32-4ABB-B061-F8A1D3B7F32A}" type="pres">
      <dgm:prSet presAssocID="{5D9C8176-13D7-4156-B3D1-E41AD903FF7A}" presName="dot2" presStyleLbl="alignNode1" presStyleIdx="1" presStyleCnt="15"/>
      <dgm:spPr/>
    </dgm:pt>
    <dgm:pt modelId="{5C085D4D-A607-4063-854D-BF6D4BEC40B8}" type="pres">
      <dgm:prSet presAssocID="{5D9C8176-13D7-4156-B3D1-E41AD903FF7A}" presName="dot3" presStyleLbl="alignNode1" presStyleIdx="2" presStyleCnt="15"/>
      <dgm:spPr/>
    </dgm:pt>
    <dgm:pt modelId="{9F32DA30-9B84-45DF-B046-17731AD4EE08}" type="pres">
      <dgm:prSet presAssocID="{5D9C8176-13D7-4156-B3D1-E41AD903FF7A}" presName="dot4" presStyleLbl="alignNode1" presStyleIdx="3" presStyleCnt="15"/>
      <dgm:spPr/>
    </dgm:pt>
    <dgm:pt modelId="{908F5E09-C5E5-4C20-83AE-FE9DCA1CC5D5}" type="pres">
      <dgm:prSet presAssocID="{5D9C8176-13D7-4156-B3D1-E41AD903FF7A}" presName="dot5" presStyleLbl="alignNode1" presStyleIdx="4" presStyleCnt="15"/>
      <dgm:spPr/>
    </dgm:pt>
    <dgm:pt modelId="{157C1A6F-9899-49BA-A3E7-424FD22EDBCE}" type="pres">
      <dgm:prSet presAssocID="{5D9C8176-13D7-4156-B3D1-E41AD903FF7A}" presName="dot6" presStyleLbl="alignNode1" presStyleIdx="5" presStyleCnt="15"/>
      <dgm:spPr/>
    </dgm:pt>
    <dgm:pt modelId="{3F78DB93-1C89-417C-A4CA-4B7A1EEEAB0E}" type="pres">
      <dgm:prSet presAssocID="{5D9C8176-13D7-4156-B3D1-E41AD903FF7A}" presName="dot7" presStyleLbl="alignNode1" presStyleIdx="6" presStyleCnt="15"/>
      <dgm:spPr/>
    </dgm:pt>
    <dgm:pt modelId="{3C5CBFB8-0D76-42F0-B9EA-A403BAC43F45}" type="pres">
      <dgm:prSet presAssocID="{5D9C8176-13D7-4156-B3D1-E41AD903FF7A}" presName="dot8" presStyleLbl="alignNode1" presStyleIdx="7" presStyleCnt="15"/>
      <dgm:spPr/>
    </dgm:pt>
    <dgm:pt modelId="{0048E686-7F9F-47C0-92E1-4B44979BD50C}" type="pres">
      <dgm:prSet presAssocID="{5D9C8176-13D7-4156-B3D1-E41AD903FF7A}" presName="dotArrow1" presStyleLbl="alignNode1" presStyleIdx="8" presStyleCnt="15"/>
      <dgm:spPr/>
    </dgm:pt>
    <dgm:pt modelId="{9F7AB3C5-30B6-4E91-9468-44D59A69E8FA}" type="pres">
      <dgm:prSet presAssocID="{5D9C8176-13D7-4156-B3D1-E41AD903FF7A}" presName="dotArrow2" presStyleLbl="alignNode1" presStyleIdx="9" presStyleCnt="15"/>
      <dgm:spPr/>
    </dgm:pt>
    <dgm:pt modelId="{D2802435-F2EC-406C-B428-6D6FABDF6CA9}" type="pres">
      <dgm:prSet presAssocID="{5D9C8176-13D7-4156-B3D1-E41AD903FF7A}" presName="dotArrow3" presStyleLbl="alignNode1" presStyleIdx="10" presStyleCnt="15"/>
      <dgm:spPr/>
    </dgm:pt>
    <dgm:pt modelId="{AF0BD6BD-6145-4289-846C-A8FA06133404}" type="pres">
      <dgm:prSet presAssocID="{5D9C8176-13D7-4156-B3D1-E41AD903FF7A}" presName="dotArrow4" presStyleLbl="alignNode1" presStyleIdx="11" presStyleCnt="15"/>
      <dgm:spPr/>
    </dgm:pt>
    <dgm:pt modelId="{7E35C916-D1B7-43DF-B1A6-29967B7D6F50}" type="pres">
      <dgm:prSet presAssocID="{5D9C8176-13D7-4156-B3D1-E41AD903FF7A}" presName="dotArrow5" presStyleLbl="alignNode1" presStyleIdx="12" presStyleCnt="15"/>
      <dgm:spPr/>
    </dgm:pt>
    <dgm:pt modelId="{BC2E3D21-80A7-44A9-B5E0-031A7DEA3F60}" type="pres">
      <dgm:prSet presAssocID="{5D9C8176-13D7-4156-B3D1-E41AD903FF7A}" presName="dotArrow6" presStyleLbl="alignNode1" presStyleIdx="13" presStyleCnt="15"/>
      <dgm:spPr/>
    </dgm:pt>
    <dgm:pt modelId="{70C5FA9C-B2F8-4E89-9638-C8F9C199F8DB}" type="pres">
      <dgm:prSet presAssocID="{5D9C8176-13D7-4156-B3D1-E41AD903FF7A}" presName="dotArrow7" presStyleLbl="alignNode1" presStyleIdx="14" presStyleCnt="15"/>
      <dgm:spPr/>
    </dgm:pt>
    <dgm:pt modelId="{0A3E56C4-BD22-4EB9-B2F5-14542F60F582}" type="pres">
      <dgm:prSet presAssocID="{A534590E-57D9-4BBE-A306-C6196379D7A0}" presName="parTx1" presStyleLbl="node1" presStyleIdx="0" presStyleCnt="5"/>
      <dgm:spPr/>
      <dgm:t>
        <a:bodyPr/>
        <a:lstStyle/>
        <a:p>
          <a:endParaRPr lang="tr-TR"/>
        </a:p>
      </dgm:t>
    </dgm:pt>
    <dgm:pt modelId="{43E80987-23A3-4B85-A9B9-8AE13DAB9B9F}" type="pres">
      <dgm:prSet presAssocID="{5E35D608-8450-4DCB-B48A-323EB4E0DDE7}" presName="picture1" presStyleCnt="0"/>
      <dgm:spPr/>
    </dgm:pt>
    <dgm:pt modelId="{E2D4376E-58E6-4001-8243-AAC47948999C}" type="pres">
      <dgm:prSet presAssocID="{5E35D608-8450-4DCB-B48A-323EB4E0DDE7}" presName="imageRepeatNode" presStyleLbl="fgImgPlace1" presStyleIdx="0" presStyleCnt="5"/>
      <dgm:spPr/>
      <dgm:t>
        <a:bodyPr/>
        <a:lstStyle/>
        <a:p>
          <a:endParaRPr lang="tr-TR"/>
        </a:p>
      </dgm:t>
    </dgm:pt>
    <dgm:pt modelId="{8CD22EAC-AC2F-4466-BA4B-08809C6B6695}" type="pres">
      <dgm:prSet presAssocID="{6C82D394-DBE3-4E16-8DB3-D73096CE4200}" presName="parTx2" presStyleLbl="node1" presStyleIdx="1" presStyleCnt="5"/>
      <dgm:spPr/>
      <dgm:t>
        <a:bodyPr/>
        <a:lstStyle/>
        <a:p>
          <a:endParaRPr lang="tr-TR"/>
        </a:p>
      </dgm:t>
    </dgm:pt>
    <dgm:pt modelId="{6209FEAE-2E7A-41F6-9763-75F677D0340F}" type="pres">
      <dgm:prSet presAssocID="{53318558-069C-4A04-9433-EEB0167C1900}" presName="picture2" presStyleCnt="0"/>
      <dgm:spPr/>
    </dgm:pt>
    <dgm:pt modelId="{C1A0AC97-8E3D-4A13-8F77-E713AA401832}" type="pres">
      <dgm:prSet presAssocID="{53318558-069C-4A04-9433-EEB0167C1900}" presName="imageRepeatNode" presStyleLbl="fgImgPlace1" presStyleIdx="1" presStyleCnt="5"/>
      <dgm:spPr/>
      <dgm:t>
        <a:bodyPr/>
        <a:lstStyle/>
        <a:p>
          <a:endParaRPr lang="tr-TR"/>
        </a:p>
      </dgm:t>
    </dgm:pt>
    <dgm:pt modelId="{506C8E9A-0900-46F1-AE83-C19439B58F0F}" type="pres">
      <dgm:prSet presAssocID="{50262B33-1175-4C35-A3B0-EA40211355B0}" presName="parTx3" presStyleLbl="node1" presStyleIdx="2" presStyleCnt="5"/>
      <dgm:spPr/>
      <dgm:t>
        <a:bodyPr/>
        <a:lstStyle/>
        <a:p>
          <a:endParaRPr lang="tr-TR"/>
        </a:p>
      </dgm:t>
    </dgm:pt>
    <dgm:pt modelId="{8ABD1AED-CFE0-48AE-95F7-44B0ACA0A703}" type="pres">
      <dgm:prSet presAssocID="{446B7F84-9521-41FF-A2D5-577A2C47CCDB}" presName="picture3" presStyleCnt="0"/>
      <dgm:spPr/>
    </dgm:pt>
    <dgm:pt modelId="{EA4DD897-7014-433C-AF9E-C2FBC16CBF95}" type="pres">
      <dgm:prSet presAssocID="{446B7F84-9521-41FF-A2D5-577A2C47CCDB}" presName="imageRepeatNode" presStyleLbl="fgImgPlace1" presStyleIdx="2" presStyleCnt="5"/>
      <dgm:spPr/>
      <dgm:t>
        <a:bodyPr/>
        <a:lstStyle/>
        <a:p>
          <a:endParaRPr lang="tr-TR"/>
        </a:p>
      </dgm:t>
    </dgm:pt>
    <dgm:pt modelId="{A09F4C63-F2EB-4066-AD43-93125F8B3162}" type="pres">
      <dgm:prSet presAssocID="{C116BCE3-002F-4D99-9B5C-7CB8E1FB1BEF}" presName="parTx4" presStyleLbl="node1" presStyleIdx="3" presStyleCnt="5"/>
      <dgm:spPr/>
      <dgm:t>
        <a:bodyPr/>
        <a:lstStyle/>
        <a:p>
          <a:endParaRPr lang="tr-TR"/>
        </a:p>
      </dgm:t>
    </dgm:pt>
    <dgm:pt modelId="{53CBAF20-37F5-4C3E-B661-B8CAEA1DBEE3}" type="pres">
      <dgm:prSet presAssocID="{BAF07B9F-7926-4E7A-BBC3-AB3FF555517F}" presName="picture4" presStyleCnt="0"/>
      <dgm:spPr/>
    </dgm:pt>
    <dgm:pt modelId="{D41BDBAF-7F86-4E7C-A221-D6090CC1FCB6}" type="pres">
      <dgm:prSet presAssocID="{BAF07B9F-7926-4E7A-BBC3-AB3FF555517F}" presName="imageRepeatNode" presStyleLbl="fgImgPlace1" presStyleIdx="3" presStyleCnt="5"/>
      <dgm:spPr/>
      <dgm:t>
        <a:bodyPr/>
        <a:lstStyle/>
        <a:p>
          <a:endParaRPr lang="tr-TR"/>
        </a:p>
      </dgm:t>
    </dgm:pt>
    <dgm:pt modelId="{5A88BF4C-39A2-4301-9670-10B1A431DCA2}" type="pres">
      <dgm:prSet presAssocID="{F48E744C-E46F-4CBB-84E0-5DFDBAA7BFCA}" presName="parTx5" presStyleLbl="node1" presStyleIdx="4" presStyleCnt="5"/>
      <dgm:spPr/>
      <dgm:t>
        <a:bodyPr/>
        <a:lstStyle/>
        <a:p>
          <a:endParaRPr lang="tr-TR"/>
        </a:p>
      </dgm:t>
    </dgm:pt>
    <dgm:pt modelId="{15DF98FC-21A0-413C-AAE0-3CF0695BDC6E}" type="pres">
      <dgm:prSet presAssocID="{5263BFA4-573E-43E2-90B4-ECF50D2A65A9}" presName="picture5" presStyleCnt="0"/>
      <dgm:spPr/>
    </dgm:pt>
    <dgm:pt modelId="{1AF345DF-8BFF-4A19-9712-9A4067B387CA}" type="pres">
      <dgm:prSet presAssocID="{5263BFA4-573E-43E2-90B4-ECF50D2A65A9}" presName="imageRepeatNode" presStyleLbl="fgImgPlace1" presStyleIdx="4" presStyleCnt="5"/>
      <dgm:spPr/>
      <dgm:t>
        <a:bodyPr/>
        <a:lstStyle/>
        <a:p>
          <a:endParaRPr lang="tr-TR"/>
        </a:p>
      </dgm:t>
    </dgm:pt>
  </dgm:ptLst>
  <dgm:cxnLst>
    <dgm:cxn modelId="{EBE83365-7B5A-4678-B2A7-F7F4E3A70F7A}" type="presOf" srcId="{5D9C8176-13D7-4156-B3D1-E41AD903FF7A}" destId="{06F7C0FF-0AE0-44CB-AC0B-4A7E2DD8DE33}" srcOrd="0" destOrd="0" presId="urn:microsoft.com/office/officeart/2008/layout/AscendingPictureAccentProcess"/>
    <dgm:cxn modelId="{4D40D687-BA66-4D75-AE47-F3411A44B962}" type="presOf" srcId="{F48E744C-E46F-4CBB-84E0-5DFDBAA7BFCA}" destId="{5A88BF4C-39A2-4301-9670-10B1A431DCA2}" srcOrd="0" destOrd="0" presId="urn:microsoft.com/office/officeart/2008/layout/AscendingPictureAccentProcess"/>
    <dgm:cxn modelId="{982AD1B9-9D85-440B-8AFD-5FBC19B98706}" type="presOf" srcId="{A534590E-57D9-4BBE-A306-C6196379D7A0}" destId="{0A3E56C4-BD22-4EB9-B2F5-14542F60F582}" srcOrd="0" destOrd="0" presId="urn:microsoft.com/office/officeart/2008/layout/AscendingPictureAccentProcess"/>
    <dgm:cxn modelId="{97556D9F-2606-4FF1-816D-2C771A16D9F8}" type="presOf" srcId="{5263BFA4-573E-43E2-90B4-ECF50D2A65A9}" destId="{1AF345DF-8BFF-4A19-9712-9A4067B387CA}" srcOrd="0" destOrd="0" presId="urn:microsoft.com/office/officeart/2008/layout/AscendingPictureAccentProcess"/>
    <dgm:cxn modelId="{0D9FF406-4486-4B45-BE57-DF1135867E76}" srcId="{5D9C8176-13D7-4156-B3D1-E41AD903FF7A}" destId="{C116BCE3-002F-4D99-9B5C-7CB8E1FB1BEF}" srcOrd="3" destOrd="0" parTransId="{24D5E3E3-DA55-4F8F-9B3D-F2568174543E}" sibTransId="{BAF07B9F-7926-4E7A-BBC3-AB3FF555517F}"/>
    <dgm:cxn modelId="{A6F94FA3-3433-45AF-B693-186DAEC2BB2E}" type="presOf" srcId="{5E35D608-8450-4DCB-B48A-323EB4E0DDE7}" destId="{E2D4376E-58E6-4001-8243-AAC47948999C}" srcOrd="0" destOrd="0" presId="urn:microsoft.com/office/officeart/2008/layout/AscendingPictureAccentProcess"/>
    <dgm:cxn modelId="{BAE4D8DC-AB6B-4F01-AA42-AC6FE721534B}" type="presOf" srcId="{446B7F84-9521-41FF-A2D5-577A2C47CCDB}" destId="{EA4DD897-7014-433C-AF9E-C2FBC16CBF95}" srcOrd="0" destOrd="0" presId="urn:microsoft.com/office/officeart/2008/layout/AscendingPictureAccentProcess"/>
    <dgm:cxn modelId="{06B82C0E-A870-4951-A517-50F6FFEBD89A}" srcId="{5D9C8176-13D7-4156-B3D1-E41AD903FF7A}" destId="{6C82D394-DBE3-4E16-8DB3-D73096CE4200}" srcOrd="1" destOrd="0" parTransId="{270E370A-4E48-46A1-AF24-9F7BB7AD46A7}" sibTransId="{53318558-069C-4A04-9433-EEB0167C1900}"/>
    <dgm:cxn modelId="{EF8BF004-9A1E-4ABE-A579-E103BA4F7CAD}" type="presOf" srcId="{6C82D394-DBE3-4E16-8DB3-D73096CE4200}" destId="{8CD22EAC-AC2F-4466-BA4B-08809C6B6695}" srcOrd="0" destOrd="0" presId="urn:microsoft.com/office/officeart/2008/layout/AscendingPictureAccentProcess"/>
    <dgm:cxn modelId="{A95E6751-C751-4AA0-B681-1FD0721C41D2}" srcId="{5D9C8176-13D7-4156-B3D1-E41AD903FF7A}" destId="{F48E744C-E46F-4CBB-84E0-5DFDBAA7BFCA}" srcOrd="4" destOrd="0" parTransId="{30B68A4C-0205-491C-B9D6-77FD1A062D5D}" sibTransId="{5263BFA4-573E-43E2-90B4-ECF50D2A65A9}"/>
    <dgm:cxn modelId="{A2051B7A-2917-4CA5-A3D1-D0331EDBC560}" type="presOf" srcId="{50262B33-1175-4C35-A3B0-EA40211355B0}" destId="{506C8E9A-0900-46F1-AE83-C19439B58F0F}" srcOrd="0" destOrd="0" presId="urn:microsoft.com/office/officeart/2008/layout/AscendingPictureAccentProcess"/>
    <dgm:cxn modelId="{DD30C4AB-41F1-402F-8D2C-85E290ACD093}" type="presOf" srcId="{53318558-069C-4A04-9433-EEB0167C1900}" destId="{C1A0AC97-8E3D-4A13-8F77-E713AA401832}" srcOrd="0" destOrd="0" presId="urn:microsoft.com/office/officeart/2008/layout/AscendingPictureAccentProcess"/>
    <dgm:cxn modelId="{2CD953A6-A414-4A7C-A747-CC85BEDAB774}" srcId="{5D9C8176-13D7-4156-B3D1-E41AD903FF7A}" destId="{50262B33-1175-4C35-A3B0-EA40211355B0}" srcOrd="2" destOrd="0" parTransId="{ACF15724-7A04-4D2E-84F3-F28E94EBD9D5}" sibTransId="{446B7F84-9521-41FF-A2D5-577A2C47CCDB}"/>
    <dgm:cxn modelId="{E2E30D2F-4055-4075-8AD1-66923F900FA3}" type="presOf" srcId="{BAF07B9F-7926-4E7A-BBC3-AB3FF555517F}" destId="{D41BDBAF-7F86-4E7C-A221-D6090CC1FCB6}" srcOrd="0" destOrd="0" presId="urn:microsoft.com/office/officeart/2008/layout/AscendingPictureAccentProcess"/>
    <dgm:cxn modelId="{C9977023-95C2-4A9F-9C6B-5E5160BF5AD7}" srcId="{5D9C8176-13D7-4156-B3D1-E41AD903FF7A}" destId="{A534590E-57D9-4BBE-A306-C6196379D7A0}" srcOrd="0" destOrd="0" parTransId="{9813D555-1A0C-43D8-9E4D-4D51EA4BC57F}" sibTransId="{5E35D608-8450-4DCB-B48A-323EB4E0DDE7}"/>
    <dgm:cxn modelId="{BDFCA61D-2E85-457D-B4B9-51BE78431688}" type="presOf" srcId="{C116BCE3-002F-4D99-9B5C-7CB8E1FB1BEF}" destId="{A09F4C63-F2EB-4066-AD43-93125F8B3162}" srcOrd="0" destOrd="0" presId="urn:microsoft.com/office/officeart/2008/layout/AscendingPictureAccentProcess"/>
    <dgm:cxn modelId="{4D38821C-087C-489E-901D-DA4D35B42A8D}" type="presParOf" srcId="{06F7C0FF-0AE0-44CB-AC0B-4A7E2DD8DE33}" destId="{E7577C59-E770-4DDB-B0EF-E3118809225F}" srcOrd="0" destOrd="0" presId="urn:microsoft.com/office/officeart/2008/layout/AscendingPictureAccentProcess"/>
    <dgm:cxn modelId="{A6DAC7CD-8137-4EFF-8FF4-CB39AE00E43C}" type="presParOf" srcId="{06F7C0FF-0AE0-44CB-AC0B-4A7E2DD8DE33}" destId="{D99918A8-EB32-4ABB-B061-F8A1D3B7F32A}" srcOrd="1" destOrd="0" presId="urn:microsoft.com/office/officeart/2008/layout/AscendingPictureAccentProcess"/>
    <dgm:cxn modelId="{E5540881-B064-4E27-AD58-FB702BBD7F3D}" type="presParOf" srcId="{06F7C0FF-0AE0-44CB-AC0B-4A7E2DD8DE33}" destId="{5C085D4D-A607-4063-854D-BF6D4BEC40B8}" srcOrd="2" destOrd="0" presId="urn:microsoft.com/office/officeart/2008/layout/AscendingPictureAccentProcess"/>
    <dgm:cxn modelId="{FE554FAE-A22E-45A6-B5F4-72A1E875EAD9}" type="presParOf" srcId="{06F7C0FF-0AE0-44CB-AC0B-4A7E2DD8DE33}" destId="{9F32DA30-9B84-45DF-B046-17731AD4EE08}" srcOrd="3" destOrd="0" presId="urn:microsoft.com/office/officeart/2008/layout/AscendingPictureAccentProcess"/>
    <dgm:cxn modelId="{3246C194-066F-4474-8DD0-97FD3583976A}" type="presParOf" srcId="{06F7C0FF-0AE0-44CB-AC0B-4A7E2DD8DE33}" destId="{908F5E09-C5E5-4C20-83AE-FE9DCA1CC5D5}" srcOrd="4" destOrd="0" presId="urn:microsoft.com/office/officeart/2008/layout/AscendingPictureAccentProcess"/>
    <dgm:cxn modelId="{8AAA63F1-F43E-485F-94CE-833395E80BEA}" type="presParOf" srcId="{06F7C0FF-0AE0-44CB-AC0B-4A7E2DD8DE33}" destId="{157C1A6F-9899-49BA-A3E7-424FD22EDBCE}" srcOrd="5" destOrd="0" presId="urn:microsoft.com/office/officeart/2008/layout/AscendingPictureAccentProcess"/>
    <dgm:cxn modelId="{78FBF3D3-01CD-43F6-BC51-2DCD74DE1024}" type="presParOf" srcId="{06F7C0FF-0AE0-44CB-AC0B-4A7E2DD8DE33}" destId="{3F78DB93-1C89-417C-A4CA-4B7A1EEEAB0E}" srcOrd="6" destOrd="0" presId="urn:microsoft.com/office/officeart/2008/layout/AscendingPictureAccentProcess"/>
    <dgm:cxn modelId="{501F7AA4-568A-46B1-BE3F-9B7194E722E1}" type="presParOf" srcId="{06F7C0FF-0AE0-44CB-AC0B-4A7E2DD8DE33}" destId="{3C5CBFB8-0D76-42F0-B9EA-A403BAC43F45}" srcOrd="7" destOrd="0" presId="urn:microsoft.com/office/officeart/2008/layout/AscendingPictureAccentProcess"/>
    <dgm:cxn modelId="{2863174D-0262-4169-9AE9-3F108B1A398B}" type="presParOf" srcId="{06F7C0FF-0AE0-44CB-AC0B-4A7E2DD8DE33}" destId="{0048E686-7F9F-47C0-92E1-4B44979BD50C}" srcOrd="8" destOrd="0" presId="urn:microsoft.com/office/officeart/2008/layout/AscendingPictureAccentProcess"/>
    <dgm:cxn modelId="{E0FA2653-8A9E-4F7C-9DEB-EB1DD85F5A7A}" type="presParOf" srcId="{06F7C0FF-0AE0-44CB-AC0B-4A7E2DD8DE33}" destId="{9F7AB3C5-30B6-4E91-9468-44D59A69E8FA}" srcOrd="9" destOrd="0" presId="urn:microsoft.com/office/officeart/2008/layout/AscendingPictureAccentProcess"/>
    <dgm:cxn modelId="{78CC57FC-3321-4B63-848F-73A2A39775A4}" type="presParOf" srcId="{06F7C0FF-0AE0-44CB-AC0B-4A7E2DD8DE33}" destId="{D2802435-F2EC-406C-B428-6D6FABDF6CA9}" srcOrd="10" destOrd="0" presId="urn:microsoft.com/office/officeart/2008/layout/AscendingPictureAccentProcess"/>
    <dgm:cxn modelId="{0F788257-96E8-4BF6-8F27-B828D3E42456}" type="presParOf" srcId="{06F7C0FF-0AE0-44CB-AC0B-4A7E2DD8DE33}" destId="{AF0BD6BD-6145-4289-846C-A8FA06133404}" srcOrd="11" destOrd="0" presId="urn:microsoft.com/office/officeart/2008/layout/AscendingPictureAccentProcess"/>
    <dgm:cxn modelId="{05ADC530-373B-4BB5-A037-2086C5E0290C}" type="presParOf" srcId="{06F7C0FF-0AE0-44CB-AC0B-4A7E2DD8DE33}" destId="{7E35C916-D1B7-43DF-B1A6-29967B7D6F50}" srcOrd="12" destOrd="0" presId="urn:microsoft.com/office/officeart/2008/layout/AscendingPictureAccentProcess"/>
    <dgm:cxn modelId="{0F8414CB-45B8-4BEF-B664-3FB974AEC8CD}" type="presParOf" srcId="{06F7C0FF-0AE0-44CB-AC0B-4A7E2DD8DE33}" destId="{BC2E3D21-80A7-44A9-B5E0-031A7DEA3F60}" srcOrd="13" destOrd="0" presId="urn:microsoft.com/office/officeart/2008/layout/AscendingPictureAccentProcess"/>
    <dgm:cxn modelId="{17604082-B706-4F63-A5B3-6EF456419360}" type="presParOf" srcId="{06F7C0FF-0AE0-44CB-AC0B-4A7E2DD8DE33}" destId="{70C5FA9C-B2F8-4E89-9638-C8F9C199F8DB}" srcOrd="14" destOrd="0" presId="urn:microsoft.com/office/officeart/2008/layout/AscendingPictureAccentProcess"/>
    <dgm:cxn modelId="{4EBD0E48-FF1A-4855-8186-AC83836ECB23}" type="presParOf" srcId="{06F7C0FF-0AE0-44CB-AC0B-4A7E2DD8DE33}" destId="{0A3E56C4-BD22-4EB9-B2F5-14542F60F582}" srcOrd="15" destOrd="0" presId="urn:microsoft.com/office/officeart/2008/layout/AscendingPictureAccentProcess"/>
    <dgm:cxn modelId="{208790B0-86AA-4EE8-BDD9-3C52BEAB449A}" type="presParOf" srcId="{06F7C0FF-0AE0-44CB-AC0B-4A7E2DD8DE33}" destId="{43E80987-23A3-4B85-A9B9-8AE13DAB9B9F}" srcOrd="16" destOrd="0" presId="urn:microsoft.com/office/officeart/2008/layout/AscendingPictureAccentProcess"/>
    <dgm:cxn modelId="{166986DD-F041-484C-9304-E38C4E35112A}" type="presParOf" srcId="{43E80987-23A3-4B85-A9B9-8AE13DAB9B9F}" destId="{E2D4376E-58E6-4001-8243-AAC47948999C}" srcOrd="0" destOrd="0" presId="urn:microsoft.com/office/officeart/2008/layout/AscendingPictureAccentProcess"/>
    <dgm:cxn modelId="{3828047A-4653-4FF5-8D46-527FBF8D3EBC}" type="presParOf" srcId="{06F7C0FF-0AE0-44CB-AC0B-4A7E2DD8DE33}" destId="{8CD22EAC-AC2F-4466-BA4B-08809C6B6695}" srcOrd="17" destOrd="0" presId="urn:microsoft.com/office/officeart/2008/layout/AscendingPictureAccentProcess"/>
    <dgm:cxn modelId="{C5F34D96-8B4A-4CF4-BCEF-2BDA67A80284}" type="presParOf" srcId="{06F7C0FF-0AE0-44CB-AC0B-4A7E2DD8DE33}" destId="{6209FEAE-2E7A-41F6-9763-75F677D0340F}" srcOrd="18" destOrd="0" presId="urn:microsoft.com/office/officeart/2008/layout/AscendingPictureAccentProcess"/>
    <dgm:cxn modelId="{BF8C950F-78FA-457F-9C25-4A32C75B4B00}" type="presParOf" srcId="{6209FEAE-2E7A-41F6-9763-75F677D0340F}" destId="{C1A0AC97-8E3D-4A13-8F77-E713AA401832}" srcOrd="0" destOrd="0" presId="urn:microsoft.com/office/officeart/2008/layout/AscendingPictureAccentProcess"/>
    <dgm:cxn modelId="{E393ABB5-3E22-40A4-B048-FC8EA233934D}" type="presParOf" srcId="{06F7C0FF-0AE0-44CB-AC0B-4A7E2DD8DE33}" destId="{506C8E9A-0900-46F1-AE83-C19439B58F0F}" srcOrd="19" destOrd="0" presId="urn:microsoft.com/office/officeart/2008/layout/AscendingPictureAccentProcess"/>
    <dgm:cxn modelId="{47031953-22D8-4E10-B5B7-90CB5A3B7EF0}" type="presParOf" srcId="{06F7C0FF-0AE0-44CB-AC0B-4A7E2DD8DE33}" destId="{8ABD1AED-CFE0-48AE-95F7-44B0ACA0A703}" srcOrd="20" destOrd="0" presId="urn:microsoft.com/office/officeart/2008/layout/AscendingPictureAccentProcess"/>
    <dgm:cxn modelId="{4000E3D8-1EA7-40DD-BD21-938D4D2B6E84}" type="presParOf" srcId="{8ABD1AED-CFE0-48AE-95F7-44B0ACA0A703}" destId="{EA4DD897-7014-433C-AF9E-C2FBC16CBF95}" srcOrd="0" destOrd="0" presId="urn:microsoft.com/office/officeart/2008/layout/AscendingPictureAccentProcess"/>
    <dgm:cxn modelId="{411CC419-EFD7-42FE-BBAF-BDAF57E1706C}" type="presParOf" srcId="{06F7C0FF-0AE0-44CB-AC0B-4A7E2DD8DE33}" destId="{A09F4C63-F2EB-4066-AD43-93125F8B3162}" srcOrd="21" destOrd="0" presId="urn:microsoft.com/office/officeart/2008/layout/AscendingPictureAccentProcess"/>
    <dgm:cxn modelId="{A0B0B35B-5453-412B-A72E-8F46A61B319F}" type="presParOf" srcId="{06F7C0FF-0AE0-44CB-AC0B-4A7E2DD8DE33}" destId="{53CBAF20-37F5-4C3E-B661-B8CAEA1DBEE3}" srcOrd="22" destOrd="0" presId="urn:microsoft.com/office/officeart/2008/layout/AscendingPictureAccentProcess"/>
    <dgm:cxn modelId="{F0A4E8CD-17DD-49FD-A792-0CCA83018C6E}" type="presParOf" srcId="{53CBAF20-37F5-4C3E-B661-B8CAEA1DBEE3}" destId="{D41BDBAF-7F86-4E7C-A221-D6090CC1FCB6}" srcOrd="0" destOrd="0" presId="urn:microsoft.com/office/officeart/2008/layout/AscendingPictureAccentProcess"/>
    <dgm:cxn modelId="{6935CE32-4BB5-4D85-B973-BBE2A04C2150}" type="presParOf" srcId="{06F7C0FF-0AE0-44CB-AC0B-4A7E2DD8DE33}" destId="{5A88BF4C-39A2-4301-9670-10B1A431DCA2}" srcOrd="23" destOrd="0" presId="urn:microsoft.com/office/officeart/2008/layout/AscendingPictureAccentProcess"/>
    <dgm:cxn modelId="{1BF141B5-5DB9-4CFF-8F9A-6CFC4ED20FAB}" type="presParOf" srcId="{06F7C0FF-0AE0-44CB-AC0B-4A7E2DD8DE33}" destId="{15DF98FC-21A0-413C-AAE0-3CF0695BDC6E}" srcOrd="24" destOrd="0" presId="urn:microsoft.com/office/officeart/2008/layout/AscendingPictureAccentProcess"/>
    <dgm:cxn modelId="{260352EA-3E87-480A-B5BD-8E86B81C2135}" type="presParOf" srcId="{15DF98FC-21A0-413C-AAE0-3CF0695BDC6E}" destId="{1AF345DF-8BFF-4A19-9712-9A4067B387CA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4BE3C-6768-4FF8-97D4-0B00B43E0AE8}" type="doc">
      <dgm:prSet loTypeId="urn:microsoft.com/office/officeart/2008/layout/PictureStrips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56C3AD6A-60A1-45C0-89AB-4FC44CF44FEF}">
      <dgm:prSet phldrT="[Metin]"/>
      <dgm:spPr/>
      <dgm:t>
        <a:bodyPr/>
        <a:lstStyle/>
        <a:p>
          <a:r>
            <a:rPr lang="tr-TR" b="1" dirty="0" smtClean="0"/>
            <a:t>EĞİTSEL REHBERLİK</a:t>
          </a:r>
          <a:endParaRPr lang="tr-TR" b="1" dirty="0"/>
        </a:p>
      </dgm:t>
    </dgm:pt>
    <dgm:pt modelId="{D329CB47-E23F-4F7F-9C0B-E5C95D9C436F}" type="parTrans" cxnId="{008D152D-FB30-484F-A5BD-322B24286330}">
      <dgm:prSet/>
      <dgm:spPr/>
      <dgm:t>
        <a:bodyPr/>
        <a:lstStyle/>
        <a:p>
          <a:endParaRPr lang="tr-TR"/>
        </a:p>
      </dgm:t>
    </dgm:pt>
    <dgm:pt modelId="{DEB431CB-7BCB-4BB8-8F61-8E7D59983E17}" type="sibTrans" cxnId="{008D152D-FB30-484F-A5BD-322B24286330}">
      <dgm:prSet/>
      <dgm:spPr/>
      <dgm:t>
        <a:bodyPr/>
        <a:lstStyle/>
        <a:p>
          <a:endParaRPr lang="tr-TR"/>
        </a:p>
      </dgm:t>
    </dgm:pt>
    <dgm:pt modelId="{45541E8E-1113-4946-AE2D-49118C54F480}">
      <dgm:prSet phldrT="[Metin]"/>
      <dgm:spPr/>
      <dgm:t>
        <a:bodyPr/>
        <a:lstStyle/>
        <a:p>
          <a:r>
            <a:rPr lang="tr-TR" b="1" dirty="0" smtClean="0"/>
            <a:t>KİŞİSEL-SOSYAL REHBERLİK</a:t>
          </a:r>
          <a:endParaRPr lang="tr-TR" b="1" dirty="0"/>
        </a:p>
      </dgm:t>
    </dgm:pt>
    <dgm:pt modelId="{AC03E9A5-B925-4CAB-8988-C970998D8DDE}" type="parTrans" cxnId="{E93239C7-38C9-4102-A781-60BC527AA2C9}">
      <dgm:prSet/>
      <dgm:spPr/>
      <dgm:t>
        <a:bodyPr/>
        <a:lstStyle/>
        <a:p>
          <a:endParaRPr lang="tr-TR"/>
        </a:p>
      </dgm:t>
    </dgm:pt>
    <dgm:pt modelId="{7D00D5BF-F53E-46DC-8C41-EFD7A37E2D1F}" type="sibTrans" cxnId="{E93239C7-38C9-4102-A781-60BC527AA2C9}">
      <dgm:prSet/>
      <dgm:spPr/>
      <dgm:t>
        <a:bodyPr/>
        <a:lstStyle/>
        <a:p>
          <a:endParaRPr lang="tr-TR"/>
        </a:p>
      </dgm:t>
    </dgm:pt>
    <dgm:pt modelId="{F7EE84ED-1ACC-4CC0-B79C-3D8257CD5211}">
      <dgm:prSet phldrT="[Metin]"/>
      <dgm:spPr/>
      <dgm:t>
        <a:bodyPr/>
        <a:lstStyle/>
        <a:p>
          <a:r>
            <a:rPr lang="tr-TR" b="1" dirty="0" smtClean="0"/>
            <a:t>MESLEKİ REHBERLİK</a:t>
          </a:r>
          <a:endParaRPr lang="tr-TR" b="1" dirty="0"/>
        </a:p>
      </dgm:t>
    </dgm:pt>
    <dgm:pt modelId="{5E6F2C5B-6030-49C3-9646-A1868C7B83BA}" type="parTrans" cxnId="{F26D24A1-C05B-47DF-A242-C467EAC89D87}">
      <dgm:prSet/>
      <dgm:spPr/>
      <dgm:t>
        <a:bodyPr/>
        <a:lstStyle/>
        <a:p>
          <a:endParaRPr lang="tr-TR"/>
        </a:p>
      </dgm:t>
    </dgm:pt>
    <dgm:pt modelId="{BB0A4B36-01E4-4A35-A0BA-890A2BF38BA5}" type="sibTrans" cxnId="{F26D24A1-C05B-47DF-A242-C467EAC89D87}">
      <dgm:prSet/>
      <dgm:spPr/>
      <dgm:t>
        <a:bodyPr/>
        <a:lstStyle/>
        <a:p>
          <a:endParaRPr lang="tr-TR"/>
        </a:p>
      </dgm:t>
    </dgm:pt>
    <dgm:pt modelId="{C7C6792F-553A-4B1C-BA09-F8BA3517ED0D}" type="pres">
      <dgm:prSet presAssocID="{25A4BE3C-6768-4FF8-97D4-0B00B43E0AE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D80B505-803B-4C1B-96A7-F9D1A484CF0F}" type="pres">
      <dgm:prSet presAssocID="{56C3AD6A-60A1-45C0-89AB-4FC44CF44FEF}" presName="composite" presStyleCnt="0"/>
      <dgm:spPr/>
    </dgm:pt>
    <dgm:pt modelId="{718ADD63-9C70-4050-A8BA-3776BB57EDFB}" type="pres">
      <dgm:prSet presAssocID="{56C3AD6A-60A1-45C0-89AB-4FC44CF44FEF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1017CB-F382-4290-871E-85757ACF46D2}" type="pres">
      <dgm:prSet presAssocID="{56C3AD6A-60A1-45C0-89AB-4FC44CF44FEF}" presName="rect2" presStyleLbl="fgImgPlace1" presStyleIdx="0" presStyleCnt="3" custScaleX="216842" custLinFactNeighborX="-47229" custLinFactNeighborY="401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</dgm:pt>
    <dgm:pt modelId="{DCD9A94D-E574-42B2-8947-7403323DDD52}" type="pres">
      <dgm:prSet presAssocID="{DEB431CB-7BCB-4BB8-8F61-8E7D59983E17}" presName="sibTrans" presStyleCnt="0"/>
      <dgm:spPr/>
    </dgm:pt>
    <dgm:pt modelId="{684BB13E-9A6E-4143-87C2-9A2056146A2A}" type="pres">
      <dgm:prSet presAssocID="{45541E8E-1113-4946-AE2D-49118C54F480}" presName="composite" presStyleCnt="0"/>
      <dgm:spPr/>
    </dgm:pt>
    <dgm:pt modelId="{1405D44F-B456-4BF8-A2AD-422B86C79BE6}" type="pres">
      <dgm:prSet presAssocID="{45541E8E-1113-4946-AE2D-49118C54F480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7CD3B6-6770-446F-BB5F-B62BB9D5B99C}" type="pres">
      <dgm:prSet presAssocID="{45541E8E-1113-4946-AE2D-49118C54F480}" presName="rect2" presStyleLbl="fgImgPlace1" presStyleIdx="1" presStyleCnt="3" custScaleX="208616" custLinFactNeighborX="-43217" custLinFactNeighborY="207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</dgm:spPr>
    </dgm:pt>
    <dgm:pt modelId="{83AE47BE-D921-494B-83A0-FD8F9717BB1E}" type="pres">
      <dgm:prSet presAssocID="{7D00D5BF-F53E-46DC-8C41-EFD7A37E2D1F}" presName="sibTrans" presStyleCnt="0"/>
      <dgm:spPr/>
    </dgm:pt>
    <dgm:pt modelId="{C5D221D2-DD24-43B5-91DA-1709A2BEBF79}" type="pres">
      <dgm:prSet presAssocID="{F7EE84ED-1ACC-4CC0-B79C-3D8257CD5211}" presName="composite" presStyleCnt="0"/>
      <dgm:spPr/>
    </dgm:pt>
    <dgm:pt modelId="{61098AC4-78AB-4519-81D0-4B8D76F678E6}" type="pres">
      <dgm:prSet presAssocID="{F7EE84ED-1ACC-4CC0-B79C-3D8257CD5211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819417-3295-40E4-8F74-1D8CFD657CAD}" type="pres">
      <dgm:prSet presAssocID="{F7EE84ED-1ACC-4CC0-B79C-3D8257CD5211}" presName="rect2" presStyleLbl="fgImgPlace1" presStyleIdx="2" presStyleCnt="3" custScaleX="204038" custLinFactNeighborX="-50778" custLinFactNeighborY="357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0" r="-80000"/>
          </a:stretch>
        </a:blipFill>
      </dgm:spPr>
    </dgm:pt>
  </dgm:ptLst>
  <dgm:cxnLst>
    <dgm:cxn modelId="{7476067E-A81D-4A7F-8E11-2206FC7EC1CF}" type="presOf" srcId="{25A4BE3C-6768-4FF8-97D4-0B00B43E0AE8}" destId="{C7C6792F-553A-4B1C-BA09-F8BA3517ED0D}" srcOrd="0" destOrd="0" presId="urn:microsoft.com/office/officeart/2008/layout/PictureStrips"/>
    <dgm:cxn modelId="{1793244D-5E5D-40B5-A31A-F663F2F36DE7}" type="presOf" srcId="{56C3AD6A-60A1-45C0-89AB-4FC44CF44FEF}" destId="{718ADD63-9C70-4050-A8BA-3776BB57EDFB}" srcOrd="0" destOrd="0" presId="urn:microsoft.com/office/officeart/2008/layout/PictureStrips"/>
    <dgm:cxn modelId="{F26D24A1-C05B-47DF-A242-C467EAC89D87}" srcId="{25A4BE3C-6768-4FF8-97D4-0B00B43E0AE8}" destId="{F7EE84ED-1ACC-4CC0-B79C-3D8257CD5211}" srcOrd="2" destOrd="0" parTransId="{5E6F2C5B-6030-49C3-9646-A1868C7B83BA}" sibTransId="{BB0A4B36-01E4-4A35-A0BA-890A2BF38BA5}"/>
    <dgm:cxn modelId="{ADE529F9-BFF7-4C85-BF18-A166808C7723}" type="presOf" srcId="{F7EE84ED-1ACC-4CC0-B79C-3D8257CD5211}" destId="{61098AC4-78AB-4519-81D0-4B8D76F678E6}" srcOrd="0" destOrd="0" presId="urn:microsoft.com/office/officeart/2008/layout/PictureStrips"/>
    <dgm:cxn modelId="{008D152D-FB30-484F-A5BD-322B24286330}" srcId="{25A4BE3C-6768-4FF8-97D4-0B00B43E0AE8}" destId="{56C3AD6A-60A1-45C0-89AB-4FC44CF44FEF}" srcOrd="0" destOrd="0" parTransId="{D329CB47-E23F-4F7F-9C0B-E5C95D9C436F}" sibTransId="{DEB431CB-7BCB-4BB8-8F61-8E7D59983E17}"/>
    <dgm:cxn modelId="{E93239C7-38C9-4102-A781-60BC527AA2C9}" srcId="{25A4BE3C-6768-4FF8-97D4-0B00B43E0AE8}" destId="{45541E8E-1113-4946-AE2D-49118C54F480}" srcOrd="1" destOrd="0" parTransId="{AC03E9A5-B925-4CAB-8988-C970998D8DDE}" sibTransId="{7D00D5BF-F53E-46DC-8C41-EFD7A37E2D1F}"/>
    <dgm:cxn modelId="{CAA03299-6039-4B7C-BFC9-0D6F1F2F57F1}" type="presOf" srcId="{45541E8E-1113-4946-AE2D-49118C54F480}" destId="{1405D44F-B456-4BF8-A2AD-422B86C79BE6}" srcOrd="0" destOrd="0" presId="urn:microsoft.com/office/officeart/2008/layout/PictureStrips"/>
    <dgm:cxn modelId="{2BEBEF97-6B72-4062-97B8-3E02DE8DBF43}" type="presParOf" srcId="{C7C6792F-553A-4B1C-BA09-F8BA3517ED0D}" destId="{4D80B505-803B-4C1B-96A7-F9D1A484CF0F}" srcOrd="0" destOrd="0" presId="urn:microsoft.com/office/officeart/2008/layout/PictureStrips"/>
    <dgm:cxn modelId="{35CFD219-60D3-4633-BC97-F3A3552928D7}" type="presParOf" srcId="{4D80B505-803B-4C1B-96A7-F9D1A484CF0F}" destId="{718ADD63-9C70-4050-A8BA-3776BB57EDFB}" srcOrd="0" destOrd="0" presId="urn:microsoft.com/office/officeart/2008/layout/PictureStrips"/>
    <dgm:cxn modelId="{8D927D18-1213-4C1E-9DF9-0C1CF7F94DC6}" type="presParOf" srcId="{4D80B505-803B-4C1B-96A7-F9D1A484CF0F}" destId="{1A1017CB-F382-4290-871E-85757ACF46D2}" srcOrd="1" destOrd="0" presId="urn:microsoft.com/office/officeart/2008/layout/PictureStrips"/>
    <dgm:cxn modelId="{09FAD9B0-3CE3-4C12-88A5-72CA3E45FC26}" type="presParOf" srcId="{C7C6792F-553A-4B1C-BA09-F8BA3517ED0D}" destId="{DCD9A94D-E574-42B2-8947-7403323DDD52}" srcOrd="1" destOrd="0" presId="urn:microsoft.com/office/officeart/2008/layout/PictureStrips"/>
    <dgm:cxn modelId="{73E0F90F-B667-4F6E-973C-CD7F6B0DF794}" type="presParOf" srcId="{C7C6792F-553A-4B1C-BA09-F8BA3517ED0D}" destId="{684BB13E-9A6E-4143-87C2-9A2056146A2A}" srcOrd="2" destOrd="0" presId="urn:microsoft.com/office/officeart/2008/layout/PictureStrips"/>
    <dgm:cxn modelId="{FCD76450-9227-457D-B27C-DFFF7060B3AA}" type="presParOf" srcId="{684BB13E-9A6E-4143-87C2-9A2056146A2A}" destId="{1405D44F-B456-4BF8-A2AD-422B86C79BE6}" srcOrd="0" destOrd="0" presId="urn:microsoft.com/office/officeart/2008/layout/PictureStrips"/>
    <dgm:cxn modelId="{A82A22CE-41D6-4061-B620-01708BCADE9B}" type="presParOf" srcId="{684BB13E-9A6E-4143-87C2-9A2056146A2A}" destId="{E67CD3B6-6770-446F-BB5F-B62BB9D5B99C}" srcOrd="1" destOrd="0" presId="urn:microsoft.com/office/officeart/2008/layout/PictureStrips"/>
    <dgm:cxn modelId="{98C7F3F2-3B45-487E-84BF-CC65BD0D56F9}" type="presParOf" srcId="{C7C6792F-553A-4B1C-BA09-F8BA3517ED0D}" destId="{83AE47BE-D921-494B-83A0-FD8F9717BB1E}" srcOrd="3" destOrd="0" presId="urn:microsoft.com/office/officeart/2008/layout/PictureStrips"/>
    <dgm:cxn modelId="{5FB2DE6B-EC2E-4626-A823-058A1410FAD4}" type="presParOf" srcId="{C7C6792F-553A-4B1C-BA09-F8BA3517ED0D}" destId="{C5D221D2-DD24-43B5-91DA-1709A2BEBF79}" srcOrd="4" destOrd="0" presId="urn:microsoft.com/office/officeart/2008/layout/PictureStrips"/>
    <dgm:cxn modelId="{D2825CA5-B3EF-47D6-8E36-33541BD0C419}" type="presParOf" srcId="{C5D221D2-DD24-43B5-91DA-1709A2BEBF79}" destId="{61098AC4-78AB-4519-81D0-4B8D76F678E6}" srcOrd="0" destOrd="0" presId="urn:microsoft.com/office/officeart/2008/layout/PictureStrips"/>
    <dgm:cxn modelId="{56DB47A7-9BC7-46B6-AFAA-EC3890BA7672}" type="presParOf" srcId="{C5D221D2-DD24-43B5-91DA-1709A2BEBF79}" destId="{77819417-3295-40E4-8F74-1D8CFD657CA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6E5FA5-90B4-47C6-8090-D59EAFA3FA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tr-TR"/>
        </a:p>
      </dgm:t>
    </dgm:pt>
    <dgm:pt modelId="{974D795D-41CC-4C87-ABFA-6A385D72CC7C}">
      <dgm:prSet phldrT="[Metin]"/>
      <dgm:spPr/>
      <dgm:t>
        <a:bodyPr/>
        <a:lstStyle/>
        <a:p>
          <a:r>
            <a:rPr lang="tr-TR" dirty="0" smtClean="0"/>
            <a:t>Verimli Ders Çalışma Teknikleri</a:t>
          </a:r>
          <a:endParaRPr lang="tr-TR" dirty="0"/>
        </a:p>
      </dgm:t>
    </dgm:pt>
    <dgm:pt modelId="{37A4444E-92AA-4512-8062-8D406CFDC517}" type="parTrans" cxnId="{916D0982-AD51-4C64-8905-0224F83856C2}">
      <dgm:prSet/>
      <dgm:spPr/>
      <dgm:t>
        <a:bodyPr/>
        <a:lstStyle/>
        <a:p>
          <a:endParaRPr lang="tr-TR"/>
        </a:p>
      </dgm:t>
    </dgm:pt>
    <dgm:pt modelId="{166F1B9C-C6E2-472B-A245-E9911B71731D}" type="sibTrans" cxnId="{916D0982-AD51-4C64-8905-0224F83856C2}">
      <dgm:prSet/>
      <dgm:spPr/>
      <dgm:t>
        <a:bodyPr/>
        <a:lstStyle/>
        <a:p>
          <a:endParaRPr lang="tr-TR"/>
        </a:p>
      </dgm:t>
    </dgm:pt>
    <dgm:pt modelId="{E9F4B4B9-344F-49B8-9F15-A5DA55CC203B}">
      <dgm:prSet phldrT="[Metin]"/>
      <dgm:spPr/>
      <dgm:t>
        <a:bodyPr/>
        <a:lstStyle/>
        <a:p>
          <a:r>
            <a:rPr lang="tr-TR" dirty="0" smtClean="0"/>
            <a:t>Ders Çalışma Programı</a:t>
          </a:r>
          <a:endParaRPr lang="tr-TR" dirty="0"/>
        </a:p>
      </dgm:t>
    </dgm:pt>
    <dgm:pt modelId="{9B9098E1-C73F-45F3-82BB-218A9D2B5A97}" type="parTrans" cxnId="{D0ED92D8-CF82-4702-ADBD-D3C7A4BDFABE}">
      <dgm:prSet/>
      <dgm:spPr/>
      <dgm:t>
        <a:bodyPr/>
        <a:lstStyle/>
        <a:p>
          <a:endParaRPr lang="tr-TR"/>
        </a:p>
      </dgm:t>
    </dgm:pt>
    <dgm:pt modelId="{6D94E24B-E445-4FBA-8F16-B769529DB257}" type="sibTrans" cxnId="{D0ED92D8-CF82-4702-ADBD-D3C7A4BDFABE}">
      <dgm:prSet/>
      <dgm:spPr/>
      <dgm:t>
        <a:bodyPr/>
        <a:lstStyle/>
        <a:p>
          <a:endParaRPr lang="tr-TR"/>
        </a:p>
      </dgm:t>
    </dgm:pt>
    <dgm:pt modelId="{529AEB51-F5D7-4856-AF14-277B13480603}">
      <dgm:prSet phldrT="[Metin]"/>
      <dgm:spPr/>
      <dgm:t>
        <a:bodyPr/>
        <a:lstStyle/>
        <a:p>
          <a:r>
            <a:rPr lang="tr-TR" dirty="0" smtClean="0"/>
            <a:t>Motivasyon </a:t>
          </a:r>
          <a:endParaRPr lang="tr-TR" dirty="0"/>
        </a:p>
      </dgm:t>
    </dgm:pt>
    <dgm:pt modelId="{99DEBD2C-77BE-45DB-95B1-1D4D4AB449EC}" type="parTrans" cxnId="{A0977D2A-A1A4-4BF2-A4F6-0F9DA940AF92}">
      <dgm:prSet/>
      <dgm:spPr/>
      <dgm:t>
        <a:bodyPr/>
        <a:lstStyle/>
        <a:p>
          <a:endParaRPr lang="tr-TR"/>
        </a:p>
      </dgm:t>
    </dgm:pt>
    <dgm:pt modelId="{91F154AF-0ED0-43A8-82D6-CC8D5C0DF9ED}" type="sibTrans" cxnId="{A0977D2A-A1A4-4BF2-A4F6-0F9DA940AF92}">
      <dgm:prSet/>
      <dgm:spPr/>
      <dgm:t>
        <a:bodyPr/>
        <a:lstStyle/>
        <a:p>
          <a:endParaRPr lang="tr-TR"/>
        </a:p>
      </dgm:t>
    </dgm:pt>
    <dgm:pt modelId="{CD46BEF0-BA30-48A5-8132-DD2D0BC4A809}">
      <dgm:prSet/>
      <dgm:spPr/>
      <dgm:t>
        <a:bodyPr/>
        <a:lstStyle/>
        <a:p>
          <a:r>
            <a:rPr lang="tr-TR" dirty="0" smtClean="0"/>
            <a:t>Sınav Kaygısı</a:t>
          </a:r>
          <a:endParaRPr lang="tr-TR" dirty="0"/>
        </a:p>
      </dgm:t>
    </dgm:pt>
    <dgm:pt modelId="{B90B3565-0290-4B55-AA19-25ABD1DB260B}" type="parTrans" cxnId="{9974648D-0F17-454A-95E0-A42BB0EDEE3B}">
      <dgm:prSet/>
      <dgm:spPr/>
      <dgm:t>
        <a:bodyPr/>
        <a:lstStyle/>
        <a:p>
          <a:endParaRPr lang="tr-TR"/>
        </a:p>
      </dgm:t>
    </dgm:pt>
    <dgm:pt modelId="{47C3461A-0660-4B99-AFBF-319422742708}" type="sibTrans" cxnId="{9974648D-0F17-454A-95E0-A42BB0EDEE3B}">
      <dgm:prSet/>
      <dgm:spPr/>
      <dgm:t>
        <a:bodyPr/>
        <a:lstStyle/>
        <a:p>
          <a:endParaRPr lang="tr-TR"/>
        </a:p>
      </dgm:t>
    </dgm:pt>
    <dgm:pt modelId="{C8E34946-3D1A-4A4B-8208-B6DF7CF7682C}" type="pres">
      <dgm:prSet presAssocID="{E66E5FA5-90B4-47C6-8090-D59EAFA3FA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AAC2C100-6673-4426-98D0-2F3866CB5C20}" type="pres">
      <dgm:prSet presAssocID="{E66E5FA5-90B4-47C6-8090-D59EAFA3FA82}" presName="Name1" presStyleCnt="0"/>
      <dgm:spPr/>
    </dgm:pt>
    <dgm:pt modelId="{308A2F7C-7627-4E9C-9A52-E94B9E098E20}" type="pres">
      <dgm:prSet presAssocID="{E66E5FA5-90B4-47C6-8090-D59EAFA3FA82}" presName="cycle" presStyleCnt="0"/>
      <dgm:spPr/>
    </dgm:pt>
    <dgm:pt modelId="{437B529E-3278-40B5-8347-0A062E219AFD}" type="pres">
      <dgm:prSet presAssocID="{E66E5FA5-90B4-47C6-8090-D59EAFA3FA82}" presName="srcNode" presStyleLbl="node1" presStyleIdx="0" presStyleCnt="4"/>
      <dgm:spPr/>
    </dgm:pt>
    <dgm:pt modelId="{ABF31468-62D8-4BC6-B0C7-876E701C6642}" type="pres">
      <dgm:prSet presAssocID="{E66E5FA5-90B4-47C6-8090-D59EAFA3FA82}" presName="conn" presStyleLbl="parChTrans1D2" presStyleIdx="0" presStyleCnt="1"/>
      <dgm:spPr/>
      <dgm:t>
        <a:bodyPr/>
        <a:lstStyle/>
        <a:p>
          <a:endParaRPr lang="tr-TR"/>
        </a:p>
      </dgm:t>
    </dgm:pt>
    <dgm:pt modelId="{4E4B9D50-6B6A-417C-88F4-1AC9D8820CDF}" type="pres">
      <dgm:prSet presAssocID="{E66E5FA5-90B4-47C6-8090-D59EAFA3FA82}" presName="extraNode" presStyleLbl="node1" presStyleIdx="0" presStyleCnt="4"/>
      <dgm:spPr/>
    </dgm:pt>
    <dgm:pt modelId="{979E949F-934F-4264-A034-7105163C05C8}" type="pres">
      <dgm:prSet presAssocID="{E66E5FA5-90B4-47C6-8090-D59EAFA3FA82}" presName="dstNode" presStyleLbl="node1" presStyleIdx="0" presStyleCnt="4"/>
      <dgm:spPr/>
    </dgm:pt>
    <dgm:pt modelId="{6F81D5C0-489F-4DCF-8F0D-DD252473A813}" type="pres">
      <dgm:prSet presAssocID="{974D795D-41CC-4C87-ABFA-6A385D72CC7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362FF4-552F-4DCB-B1E4-D6D846B52594}" type="pres">
      <dgm:prSet presAssocID="{974D795D-41CC-4C87-ABFA-6A385D72CC7C}" presName="accent_1" presStyleCnt="0"/>
      <dgm:spPr/>
    </dgm:pt>
    <dgm:pt modelId="{02927759-D831-46EE-B255-DD743388F555}" type="pres">
      <dgm:prSet presAssocID="{974D795D-41CC-4C87-ABFA-6A385D72CC7C}" presName="accentRepeatNode" presStyleLbl="solidFgAcc1" presStyleIdx="0" presStyleCnt="4"/>
      <dgm:spPr/>
    </dgm:pt>
    <dgm:pt modelId="{19781CEC-2ADA-403F-AD97-C65497AD3BD3}" type="pres">
      <dgm:prSet presAssocID="{E9F4B4B9-344F-49B8-9F15-A5DA55CC203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D7312A-1E30-4BD0-8014-7C5CAC5774BA}" type="pres">
      <dgm:prSet presAssocID="{E9F4B4B9-344F-49B8-9F15-A5DA55CC203B}" presName="accent_2" presStyleCnt="0"/>
      <dgm:spPr/>
    </dgm:pt>
    <dgm:pt modelId="{010C5484-6A31-472C-8C9F-4A36FEFF80F4}" type="pres">
      <dgm:prSet presAssocID="{E9F4B4B9-344F-49B8-9F15-A5DA55CC203B}" presName="accentRepeatNode" presStyleLbl="solidFgAcc1" presStyleIdx="1" presStyleCnt="4"/>
      <dgm:spPr/>
    </dgm:pt>
    <dgm:pt modelId="{8D429165-E1C4-4900-A836-5C51532033E8}" type="pres">
      <dgm:prSet presAssocID="{529AEB51-F5D7-4856-AF14-277B1348060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551881-1E3E-46DF-B1D2-6FB230A7D9A9}" type="pres">
      <dgm:prSet presAssocID="{529AEB51-F5D7-4856-AF14-277B13480603}" presName="accent_3" presStyleCnt="0"/>
      <dgm:spPr/>
    </dgm:pt>
    <dgm:pt modelId="{077CD44F-75CB-4A0E-A8C0-009987507951}" type="pres">
      <dgm:prSet presAssocID="{529AEB51-F5D7-4856-AF14-277B13480603}" presName="accentRepeatNode" presStyleLbl="solidFgAcc1" presStyleIdx="2" presStyleCnt="4"/>
      <dgm:spPr/>
    </dgm:pt>
    <dgm:pt modelId="{7EF33262-8C8C-4516-B5CB-0ADFAA74358B}" type="pres">
      <dgm:prSet presAssocID="{CD46BEF0-BA30-48A5-8132-DD2D0BC4A80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C1B179-DC7A-44D1-955B-FD617A2EA434}" type="pres">
      <dgm:prSet presAssocID="{CD46BEF0-BA30-48A5-8132-DD2D0BC4A809}" presName="accent_4" presStyleCnt="0"/>
      <dgm:spPr/>
    </dgm:pt>
    <dgm:pt modelId="{2E608DDC-0892-4FD3-A30B-4ED885596D37}" type="pres">
      <dgm:prSet presAssocID="{CD46BEF0-BA30-48A5-8132-DD2D0BC4A809}" presName="accentRepeatNode" presStyleLbl="solidFgAcc1" presStyleIdx="3" presStyleCnt="4"/>
      <dgm:spPr/>
    </dgm:pt>
  </dgm:ptLst>
  <dgm:cxnLst>
    <dgm:cxn modelId="{C45B2C32-0102-45BC-93C1-87D64289480E}" type="presOf" srcId="{E66E5FA5-90B4-47C6-8090-D59EAFA3FA82}" destId="{C8E34946-3D1A-4A4B-8208-B6DF7CF7682C}" srcOrd="0" destOrd="0" presId="urn:microsoft.com/office/officeart/2008/layout/VerticalCurvedList"/>
    <dgm:cxn modelId="{B83A8E43-D2EB-4C58-801F-C9FAF217B890}" type="presOf" srcId="{CD46BEF0-BA30-48A5-8132-DD2D0BC4A809}" destId="{7EF33262-8C8C-4516-B5CB-0ADFAA74358B}" srcOrd="0" destOrd="0" presId="urn:microsoft.com/office/officeart/2008/layout/VerticalCurvedList"/>
    <dgm:cxn modelId="{EE8E4E54-13EC-418B-97AB-CD1B5F3BE7BE}" type="presOf" srcId="{E9F4B4B9-344F-49B8-9F15-A5DA55CC203B}" destId="{19781CEC-2ADA-403F-AD97-C65497AD3BD3}" srcOrd="0" destOrd="0" presId="urn:microsoft.com/office/officeart/2008/layout/VerticalCurvedList"/>
    <dgm:cxn modelId="{61F1664A-C981-4DAE-90DC-C9EFCC0666D4}" type="presOf" srcId="{974D795D-41CC-4C87-ABFA-6A385D72CC7C}" destId="{6F81D5C0-489F-4DCF-8F0D-DD252473A813}" srcOrd="0" destOrd="0" presId="urn:microsoft.com/office/officeart/2008/layout/VerticalCurvedList"/>
    <dgm:cxn modelId="{A0977D2A-A1A4-4BF2-A4F6-0F9DA940AF92}" srcId="{E66E5FA5-90B4-47C6-8090-D59EAFA3FA82}" destId="{529AEB51-F5D7-4856-AF14-277B13480603}" srcOrd="2" destOrd="0" parTransId="{99DEBD2C-77BE-45DB-95B1-1D4D4AB449EC}" sibTransId="{91F154AF-0ED0-43A8-82D6-CC8D5C0DF9ED}"/>
    <dgm:cxn modelId="{D0ED92D8-CF82-4702-ADBD-D3C7A4BDFABE}" srcId="{E66E5FA5-90B4-47C6-8090-D59EAFA3FA82}" destId="{E9F4B4B9-344F-49B8-9F15-A5DA55CC203B}" srcOrd="1" destOrd="0" parTransId="{9B9098E1-C73F-45F3-82BB-218A9D2B5A97}" sibTransId="{6D94E24B-E445-4FBA-8F16-B769529DB257}"/>
    <dgm:cxn modelId="{9A30C451-9F21-4562-BD87-3DFDFD9085B4}" type="presOf" srcId="{529AEB51-F5D7-4856-AF14-277B13480603}" destId="{8D429165-E1C4-4900-A836-5C51532033E8}" srcOrd="0" destOrd="0" presId="urn:microsoft.com/office/officeart/2008/layout/VerticalCurvedList"/>
    <dgm:cxn modelId="{9997BDCF-7FA8-436B-93AB-4824B0938912}" type="presOf" srcId="{166F1B9C-C6E2-472B-A245-E9911B71731D}" destId="{ABF31468-62D8-4BC6-B0C7-876E701C6642}" srcOrd="0" destOrd="0" presId="urn:microsoft.com/office/officeart/2008/layout/VerticalCurvedList"/>
    <dgm:cxn modelId="{916D0982-AD51-4C64-8905-0224F83856C2}" srcId="{E66E5FA5-90B4-47C6-8090-D59EAFA3FA82}" destId="{974D795D-41CC-4C87-ABFA-6A385D72CC7C}" srcOrd="0" destOrd="0" parTransId="{37A4444E-92AA-4512-8062-8D406CFDC517}" sibTransId="{166F1B9C-C6E2-472B-A245-E9911B71731D}"/>
    <dgm:cxn modelId="{9974648D-0F17-454A-95E0-A42BB0EDEE3B}" srcId="{E66E5FA5-90B4-47C6-8090-D59EAFA3FA82}" destId="{CD46BEF0-BA30-48A5-8132-DD2D0BC4A809}" srcOrd="3" destOrd="0" parTransId="{B90B3565-0290-4B55-AA19-25ABD1DB260B}" sibTransId="{47C3461A-0660-4B99-AFBF-319422742708}"/>
    <dgm:cxn modelId="{14BB4D64-552B-4696-A568-17BE14C95F0A}" type="presParOf" srcId="{C8E34946-3D1A-4A4B-8208-B6DF7CF7682C}" destId="{AAC2C100-6673-4426-98D0-2F3866CB5C20}" srcOrd="0" destOrd="0" presId="urn:microsoft.com/office/officeart/2008/layout/VerticalCurvedList"/>
    <dgm:cxn modelId="{FE18B849-C4AB-40A8-A76A-304F4D862A17}" type="presParOf" srcId="{AAC2C100-6673-4426-98D0-2F3866CB5C20}" destId="{308A2F7C-7627-4E9C-9A52-E94B9E098E20}" srcOrd="0" destOrd="0" presId="urn:microsoft.com/office/officeart/2008/layout/VerticalCurvedList"/>
    <dgm:cxn modelId="{D1A41F7C-87FC-4562-A1F4-94234A60393C}" type="presParOf" srcId="{308A2F7C-7627-4E9C-9A52-E94B9E098E20}" destId="{437B529E-3278-40B5-8347-0A062E219AFD}" srcOrd="0" destOrd="0" presId="urn:microsoft.com/office/officeart/2008/layout/VerticalCurvedList"/>
    <dgm:cxn modelId="{EF29D5D5-CE3C-47F7-8503-A5B17C895097}" type="presParOf" srcId="{308A2F7C-7627-4E9C-9A52-E94B9E098E20}" destId="{ABF31468-62D8-4BC6-B0C7-876E701C6642}" srcOrd="1" destOrd="0" presId="urn:microsoft.com/office/officeart/2008/layout/VerticalCurvedList"/>
    <dgm:cxn modelId="{2E568593-AA27-4842-9E0B-E95B8CD28178}" type="presParOf" srcId="{308A2F7C-7627-4E9C-9A52-E94B9E098E20}" destId="{4E4B9D50-6B6A-417C-88F4-1AC9D8820CDF}" srcOrd="2" destOrd="0" presId="urn:microsoft.com/office/officeart/2008/layout/VerticalCurvedList"/>
    <dgm:cxn modelId="{D928E9C3-EF5A-4AAA-8DD9-BE9F2547DA94}" type="presParOf" srcId="{308A2F7C-7627-4E9C-9A52-E94B9E098E20}" destId="{979E949F-934F-4264-A034-7105163C05C8}" srcOrd="3" destOrd="0" presId="urn:microsoft.com/office/officeart/2008/layout/VerticalCurvedList"/>
    <dgm:cxn modelId="{1E53D12A-E536-4CFA-8B6F-CAD7D5D439B3}" type="presParOf" srcId="{AAC2C100-6673-4426-98D0-2F3866CB5C20}" destId="{6F81D5C0-489F-4DCF-8F0D-DD252473A813}" srcOrd="1" destOrd="0" presId="urn:microsoft.com/office/officeart/2008/layout/VerticalCurvedList"/>
    <dgm:cxn modelId="{8D31F5FE-859B-42B0-AB83-67F708D872C3}" type="presParOf" srcId="{AAC2C100-6673-4426-98D0-2F3866CB5C20}" destId="{CE362FF4-552F-4DCB-B1E4-D6D846B52594}" srcOrd="2" destOrd="0" presId="urn:microsoft.com/office/officeart/2008/layout/VerticalCurvedList"/>
    <dgm:cxn modelId="{133614B7-8D04-411E-92E2-131940DB326E}" type="presParOf" srcId="{CE362FF4-552F-4DCB-B1E4-D6D846B52594}" destId="{02927759-D831-46EE-B255-DD743388F555}" srcOrd="0" destOrd="0" presId="urn:microsoft.com/office/officeart/2008/layout/VerticalCurvedList"/>
    <dgm:cxn modelId="{E00EA90F-505A-4C30-9E9D-60043D80DECE}" type="presParOf" srcId="{AAC2C100-6673-4426-98D0-2F3866CB5C20}" destId="{19781CEC-2ADA-403F-AD97-C65497AD3BD3}" srcOrd="3" destOrd="0" presId="urn:microsoft.com/office/officeart/2008/layout/VerticalCurvedList"/>
    <dgm:cxn modelId="{2A133F9E-5D4D-4038-806B-8813067D7195}" type="presParOf" srcId="{AAC2C100-6673-4426-98D0-2F3866CB5C20}" destId="{45D7312A-1E30-4BD0-8014-7C5CAC5774BA}" srcOrd="4" destOrd="0" presId="urn:microsoft.com/office/officeart/2008/layout/VerticalCurvedList"/>
    <dgm:cxn modelId="{83B919E2-4F59-45B4-9CA4-A911B26C7136}" type="presParOf" srcId="{45D7312A-1E30-4BD0-8014-7C5CAC5774BA}" destId="{010C5484-6A31-472C-8C9F-4A36FEFF80F4}" srcOrd="0" destOrd="0" presId="urn:microsoft.com/office/officeart/2008/layout/VerticalCurvedList"/>
    <dgm:cxn modelId="{02EF25FD-39A7-4FD8-8CD3-89FB8D4BD2F6}" type="presParOf" srcId="{AAC2C100-6673-4426-98D0-2F3866CB5C20}" destId="{8D429165-E1C4-4900-A836-5C51532033E8}" srcOrd="5" destOrd="0" presId="urn:microsoft.com/office/officeart/2008/layout/VerticalCurvedList"/>
    <dgm:cxn modelId="{08297165-27A2-4531-8B1A-0F7CB4CEDC3F}" type="presParOf" srcId="{AAC2C100-6673-4426-98D0-2F3866CB5C20}" destId="{E2551881-1E3E-46DF-B1D2-6FB230A7D9A9}" srcOrd="6" destOrd="0" presId="urn:microsoft.com/office/officeart/2008/layout/VerticalCurvedList"/>
    <dgm:cxn modelId="{E8491FF8-2A08-49FF-8FC7-4B28FABDA1D8}" type="presParOf" srcId="{E2551881-1E3E-46DF-B1D2-6FB230A7D9A9}" destId="{077CD44F-75CB-4A0E-A8C0-009987507951}" srcOrd="0" destOrd="0" presId="urn:microsoft.com/office/officeart/2008/layout/VerticalCurvedList"/>
    <dgm:cxn modelId="{27008462-9391-49FB-8868-43372A2A4EB8}" type="presParOf" srcId="{AAC2C100-6673-4426-98D0-2F3866CB5C20}" destId="{7EF33262-8C8C-4516-B5CB-0ADFAA74358B}" srcOrd="7" destOrd="0" presId="urn:microsoft.com/office/officeart/2008/layout/VerticalCurvedList"/>
    <dgm:cxn modelId="{341F32CF-68B6-473F-83B2-6BDD76D8D921}" type="presParOf" srcId="{AAC2C100-6673-4426-98D0-2F3866CB5C20}" destId="{DCC1B179-DC7A-44D1-955B-FD617A2EA434}" srcOrd="8" destOrd="0" presId="urn:microsoft.com/office/officeart/2008/layout/VerticalCurvedList"/>
    <dgm:cxn modelId="{1291CC8D-F51F-4C86-AAC0-7C3F21461D70}" type="presParOf" srcId="{DCC1B179-DC7A-44D1-955B-FD617A2EA434}" destId="{2E608DDC-0892-4FD3-A30B-4ED885596D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6E5FA5-90B4-47C6-8090-D59EAFA3FA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tr-TR"/>
        </a:p>
      </dgm:t>
    </dgm:pt>
    <dgm:pt modelId="{974D795D-41CC-4C87-ABFA-6A385D72CC7C}">
      <dgm:prSet phldrT="[Metin]"/>
      <dgm:spPr/>
      <dgm:t>
        <a:bodyPr/>
        <a:lstStyle/>
        <a:p>
          <a:r>
            <a:rPr lang="tr-TR" dirty="0" smtClean="0"/>
            <a:t>Sosyal Sorunlar</a:t>
          </a:r>
          <a:endParaRPr lang="tr-TR" dirty="0"/>
        </a:p>
      </dgm:t>
    </dgm:pt>
    <dgm:pt modelId="{37A4444E-92AA-4512-8062-8D406CFDC517}" type="parTrans" cxnId="{916D0982-AD51-4C64-8905-0224F83856C2}">
      <dgm:prSet/>
      <dgm:spPr/>
      <dgm:t>
        <a:bodyPr/>
        <a:lstStyle/>
        <a:p>
          <a:endParaRPr lang="tr-TR"/>
        </a:p>
      </dgm:t>
    </dgm:pt>
    <dgm:pt modelId="{166F1B9C-C6E2-472B-A245-E9911B71731D}" type="sibTrans" cxnId="{916D0982-AD51-4C64-8905-0224F83856C2}">
      <dgm:prSet/>
      <dgm:spPr/>
      <dgm:t>
        <a:bodyPr/>
        <a:lstStyle/>
        <a:p>
          <a:endParaRPr lang="tr-TR"/>
        </a:p>
      </dgm:t>
    </dgm:pt>
    <dgm:pt modelId="{E9F4B4B9-344F-49B8-9F15-A5DA55CC203B}">
      <dgm:prSet phldrT="[Metin]"/>
      <dgm:spPr/>
      <dgm:t>
        <a:bodyPr/>
        <a:lstStyle/>
        <a:p>
          <a:r>
            <a:rPr lang="tr-TR" dirty="0" smtClean="0"/>
            <a:t>Maddi sorunlar</a:t>
          </a:r>
          <a:endParaRPr lang="tr-TR" dirty="0"/>
        </a:p>
      </dgm:t>
    </dgm:pt>
    <dgm:pt modelId="{9B9098E1-C73F-45F3-82BB-218A9D2B5A97}" type="parTrans" cxnId="{D0ED92D8-CF82-4702-ADBD-D3C7A4BDFABE}">
      <dgm:prSet/>
      <dgm:spPr/>
      <dgm:t>
        <a:bodyPr/>
        <a:lstStyle/>
        <a:p>
          <a:endParaRPr lang="tr-TR"/>
        </a:p>
      </dgm:t>
    </dgm:pt>
    <dgm:pt modelId="{6D94E24B-E445-4FBA-8F16-B769529DB257}" type="sibTrans" cxnId="{D0ED92D8-CF82-4702-ADBD-D3C7A4BDFABE}">
      <dgm:prSet/>
      <dgm:spPr/>
      <dgm:t>
        <a:bodyPr/>
        <a:lstStyle/>
        <a:p>
          <a:endParaRPr lang="tr-TR"/>
        </a:p>
      </dgm:t>
    </dgm:pt>
    <dgm:pt modelId="{529AEB51-F5D7-4856-AF14-277B13480603}">
      <dgm:prSet phldrT="[Metin]"/>
      <dgm:spPr/>
      <dgm:t>
        <a:bodyPr/>
        <a:lstStyle/>
        <a:p>
          <a:r>
            <a:rPr lang="tr-TR" dirty="0" smtClean="0"/>
            <a:t>Arkadaşlar ile İlgili Sorunlar</a:t>
          </a:r>
          <a:endParaRPr lang="tr-TR" dirty="0"/>
        </a:p>
      </dgm:t>
    </dgm:pt>
    <dgm:pt modelId="{99DEBD2C-77BE-45DB-95B1-1D4D4AB449EC}" type="parTrans" cxnId="{A0977D2A-A1A4-4BF2-A4F6-0F9DA940AF92}">
      <dgm:prSet/>
      <dgm:spPr/>
      <dgm:t>
        <a:bodyPr/>
        <a:lstStyle/>
        <a:p>
          <a:endParaRPr lang="tr-TR"/>
        </a:p>
      </dgm:t>
    </dgm:pt>
    <dgm:pt modelId="{91F154AF-0ED0-43A8-82D6-CC8D5C0DF9ED}" type="sibTrans" cxnId="{A0977D2A-A1A4-4BF2-A4F6-0F9DA940AF92}">
      <dgm:prSet/>
      <dgm:spPr/>
      <dgm:t>
        <a:bodyPr/>
        <a:lstStyle/>
        <a:p>
          <a:endParaRPr lang="tr-TR"/>
        </a:p>
      </dgm:t>
    </dgm:pt>
    <dgm:pt modelId="{CD46BEF0-BA30-48A5-8132-DD2D0BC4A809}">
      <dgm:prSet/>
      <dgm:spPr/>
      <dgm:t>
        <a:bodyPr/>
        <a:lstStyle/>
        <a:p>
          <a:r>
            <a:rPr lang="tr-TR" dirty="0" smtClean="0"/>
            <a:t>Okul ile İlgili Sorunlar</a:t>
          </a:r>
          <a:endParaRPr lang="tr-TR" dirty="0"/>
        </a:p>
      </dgm:t>
    </dgm:pt>
    <dgm:pt modelId="{B90B3565-0290-4B55-AA19-25ABD1DB260B}" type="parTrans" cxnId="{9974648D-0F17-454A-95E0-A42BB0EDEE3B}">
      <dgm:prSet/>
      <dgm:spPr/>
      <dgm:t>
        <a:bodyPr/>
        <a:lstStyle/>
        <a:p>
          <a:endParaRPr lang="tr-TR"/>
        </a:p>
      </dgm:t>
    </dgm:pt>
    <dgm:pt modelId="{47C3461A-0660-4B99-AFBF-319422742708}" type="sibTrans" cxnId="{9974648D-0F17-454A-95E0-A42BB0EDEE3B}">
      <dgm:prSet/>
      <dgm:spPr/>
      <dgm:t>
        <a:bodyPr/>
        <a:lstStyle/>
        <a:p>
          <a:endParaRPr lang="tr-TR"/>
        </a:p>
      </dgm:t>
    </dgm:pt>
    <dgm:pt modelId="{1A55ABEB-FB25-4631-B071-AB408E0474D5}">
      <dgm:prSet phldrT="[Metin]"/>
      <dgm:spPr/>
      <dgm:t>
        <a:bodyPr/>
        <a:lstStyle/>
        <a:p>
          <a:r>
            <a:rPr lang="tr-TR" dirty="0" smtClean="0"/>
            <a:t>Duygusal Sorunlar</a:t>
          </a:r>
          <a:endParaRPr lang="tr-TR" dirty="0"/>
        </a:p>
      </dgm:t>
    </dgm:pt>
    <dgm:pt modelId="{14A12371-994A-4528-B0C7-823E6E668901}" type="parTrans" cxnId="{05A293DB-F57C-4291-AA34-7E3B23896816}">
      <dgm:prSet/>
      <dgm:spPr/>
      <dgm:t>
        <a:bodyPr/>
        <a:lstStyle/>
        <a:p>
          <a:endParaRPr lang="tr-TR"/>
        </a:p>
      </dgm:t>
    </dgm:pt>
    <dgm:pt modelId="{728FCEDE-0AAA-4188-827F-0A41EAA854E4}" type="sibTrans" cxnId="{05A293DB-F57C-4291-AA34-7E3B23896816}">
      <dgm:prSet/>
      <dgm:spPr/>
      <dgm:t>
        <a:bodyPr/>
        <a:lstStyle/>
        <a:p>
          <a:endParaRPr lang="tr-TR"/>
        </a:p>
      </dgm:t>
    </dgm:pt>
    <dgm:pt modelId="{4F783E17-CDBF-4633-A1BE-B30F28C99851}">
      <dgm:prSet/>
      <dgm:spPr/>
      <dgm:t>
        <a:bodyPr/>
        <a:lstStyle/>
        <a:p>
          <a:r>
            <a:rPr lang="tr-TR" dirty="0" smtClean="0"/>
            <a:t>Aile ile İlgili Sorunlar</a:t>
          </a:r>
          <a:endParaRPr lang="tr-TR" dirty="0"/>
        </a:p>
      </dgm:t>
    </dgm:pt>
    <dgm:pt modelId="{36C54DD6-23AC-4854-8534-F1CE5A6A6588}" type="parTrans" cxnId="{3B706656-91EF-4244-9678-72DD5214FEED}">
      <dgm:prSet/>
      <dgm:spPr/>
      <dgm:t>
        <a:bodyPr/>
        <a:lstStyle/>
        <a:p>
          <a:endParaRPr lang="tr-TR"/>
        </a:p>
      </dgm:t>
    </dgm:pt>
    <dgm:pt modelId="{37A7875E-8BF0-4322-9B94-A0D1650CAB3D}" type="sibTrans" cxnId="{3B706656-91EF-4244-9678-72DD5214FEED}">
      <dgm:prSet/>
      <dgm:spPr/>
      <dgm:t>
        <a:bodyPr/>
        <a:lstStyle/>
        <a:p>
          <a:endParaRPr lang="tr-TR"/>
        </a:p>
      </dgm:t>
    </dgm:pt>
    <dgm:pt modelId="{C8E34946-3D1A-4A4B-8208-B6DF7CF7682C}" type="pres">
      <dgm:prSet presAssocID="{E66E5FA5-90B4-47C6-8090-D59EAFA3FA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AAC2C100-6673-4426-98D0-2F3866CB5C20}" type="pres">
      <dgm:prSet presAssocID="{E66E5FA5-90B4-47C6-8090-D59EAFA3FA82}" presName="Name1" presStyleCnt="0"/>
      <dgm:spPr/>
    </dgm:pt>
    <dgm:pt modelId="{308A2F7C-7627-4E9C-9A52-E94B9E098E20}" type="pres">
      <dgm:prSet presAssocID="{E66E5FA5-90B4-47C6-8090-D59EAFA3FA82}" presName="cycle" presStyleCnt="0"/>
      <dgm:spPr/>
    </dgm:pt>
    <dgm:pt modelId="{437B529E-3278-40B5-8347-0A062E219AFD}" type="pres">
      <dgm:prSet presAssocID="{E66E5FA5-90B4-47C6-8090-D59EAFA3FA82}" presName="srcNode" presStyleLbl="node1" presStyleIdx="0" presStyleCnt="6"/>
      <dgm:spPr/>
    </dgm:pt>
    <dgm:pt modelId="{ABF31468-62D8-4BC6-B0C7-876E701C6642}" type="pres">
      <dgm:prSet presAssocID="{E66E5FA5-90B4-47C6-8090-D59EAFA3FA82}" presName="conn" presStyleLbl="parChTrans1D2" presStyleIdx="0" presStyleCnt="1"/>
      <dgm:spPr/>
      <dgm:t>
        <a:bodyPr/>
        <a:lstStyle/>
        <a:p>
          <a:endParaRPr lang="tr-TR"/>
        </a:p>
      </dgm:t>
    </dgm:pt>
    <dgm:pt modelId="{4E4B9D50-6B6A-417C-88F4-1AC9D8820CDF}" type="pres">
      <dgm:prSet presAssocID="{E66E5FA5-90B4-47C6-8090-D59EAFA3FA82}" presName="extraNode" presStyleLbl="node1" presStyleIdx="0" presStyleCnt="6"/>
      <dgm:spPr/>
    </dgm:pt>
    <dgm:pt modelId="{979E949F-934F-4264-A034-7105163C05C8}" type="pres">
      <dgm:prSet presAssocID="{E66E5FA5-90B4-47C6-8090-D59EAFA3FA82}" presName="dstNode" presStyleLbl="node1" presStyleIdx="0" presStyleCnt="6"/>
      <dgm:spPr/>
    </dgm:pt>
    <dgm:pt modelId="{6F81D5C0-489F-4DCF-8F0D-DD252473A813}" type="pres">
      <dgm:prSet presAssocID="{974D795D-41CC-4C87-ABFA-6A385D72CC7C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362FF4-552F-4DCB-B1E4-D6D846B52594}" type="pres">
      <dgm:prSet presAssocID="{974D795D-41CC-4C87-ABFA-6A385D72CC7C}" presName="accent_1" presStyleCnt="0"/>
      <dgm:spPr/>
    </dgm:pt>
    <dgm:pt modelId="{02927759-D831-46EE-B255-DD743388F555}" type="pres">
      <dgm:prSet presAssocID="{974D795D-41CC-4C87-ABFA-6A385D72CC7C}" presName="accentRepeatNode" presStyleLbl="solidFgAcc1" presStyleIdx="0" presStyleCnt="6"/>
      <dgm:spPr/>
    </dgm:pt>
    <dgm:pt modelId="{0ACF13BD-595C-452D-B42E-5485AE1F7D12}" type="pres">
      <dgm:prSet presAssocID="{1A55ABEB-FB25-4631-B071-AB408E0474D5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A76B4E-AC2B-49A2-BD14-901C408B5F14}" type="pres">
      <dgm:prSet presAssocID="{1A55ABEB-FB25-4631-B071-AB408E0474D5}" presName="accent_2" presStyleCnt="0"/>
      <dgm:spPr/>
    </dgm:pt>
    <dgm:pt modelId="{CF4C89A9-D9C3-48A6-9DA0-D7E4AEA6BD44}" type="pres">
      <dgm:prSet presAssocID="{1A55ABEB-FB25-4631-B071-AB408E0474D5}" presName="accentRepeatNode" presStyleLbl="solidFgAcc1" presStyleIdx="1" presStyleCnt="6"/>
      <dgm:spPr/>
    </dgm:pt>
    <dgm:pt modelId="{FCAC5807-7FDC-43D6-9299-64EEE52A7846}" type="pres">
      <dgm:prSet presAssocID="{E9F4B4B9-344F-49B8-9F15-A5DA55CC203B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3632BD-FEF9-4248-8D2E-F6C4EF894636}" type="pres">
      <dgm:prSet presAssocID="{E9F4B4B9-344F-49B8-9F15-A5DA55CC203B}" presName="accent_3" presStyleCnt="0"/>
      <dgm:spPr/>
    </dgm:pt>
    <dgm:pt modelId="{010C5484-6A31-472C-8C9F-4A36FEFF80F4}" type="pres">
      <dgm:prSet presAssocID="{E9F4B4B9-344F-49B8-9F15-A5DA55CC203B}" presName="accentRepeatNode" presStyleLbl="solidFgAcc1" presStyleIdx="2" presStyleCnt="6"/>
      <dgm:spPr/>
    </dgm:pt>
    <dgm:pt modelId="{139EA385-784E-4B01-8A40-181BBC8C8724}" type="pres">
      <dgm:prSet presAssocID="{529AEB51-F5D7-4856-AF14-277B13480603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AF78371-ACDD-456D-96BC-45A75C7DB231}" type="pres">
      <dgm:prSet presAssocID="{529AEB51-F5D7-4856-AF14-277B13480603}" presName="accent_4" presStyleCnt="0"/>
      <dgm:spPr/>
    </dgm:pt>
    <dgm:pt modelId="{077CD44F-75CB-4A0E-A8C0-009987507951}" type="pres">
      <dgm:prSet presAssocID="{529AEB51-F5D7-4856-AF14-277B13480603}" presName="accentRepeatNode" presStyleLbl="solidFgAcc1" presStyleIdx="3" presStyleCnt="6"/>
      <dgm:spPr/>
    </dgm:pt>
    <dgm:pt modelId="{CFC19FFB-CD3A-45D2-8AB5-B008C93AD276}" type="pres">
      <dgm:prSet presAssocID="{CD46BEF0-BA30-48A5-8132-DD2D0BC4A80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E18F47-B314-4FD8-89D8-6E122CC0D8F8}" type="pres">
      <dgm:prSet presAssocID="{CD46BEF0-BA30-48A5-8132-DD2D0BC4A809}" presName="accent_5" presStyleCnt="0"/>
      <dgm:spPr/>
    </dgm:pt>
    <dgm:pt modelId="{2E608DDC-0892-4FD3-A30B-4ED885596D37}" type="pres">
      <dgm:prSet presAssocID="{CD46BEF0-BA30-48A5-8132-DD2D0BC4A809}" presName="accentRepeatNode" presStyleLbl="solidFgAcc1" presStyleIdx="4" presStyleCnt="6"/>
      <dgm:spPr/>
    </dgm:pt>
    <dgm:pt modelId="{A844B7F2-B137-42E3-91B2-5037CDF017B1}" type="pres">
      <dgm:prSet presAssocID="{4F783E17-CDBF-4633-A1BE-B30F28C99851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2AB00B-3FD8-4B3D-BF3A-F1EEFEAFDED6}" type="pres">
      <dgm:prSet presAssocID="{4F783E17-CDBF-4633-A1BE-B30F28C99851}" presName="accent_6" presStyleCnt="0"/>
      <dgm:spPr/>
    </dgm:pt>
    <dgm:pt modelId="{F22D5F47-84FE-4598-8056-393E9015D85C}" type="pres">
      <dgm:prSet presAssocID="{4F783E17-CDBF-4633-A1BE-B30F28C99851}" presName="accentRepeatNode" presStyleLbl="solidFgAcc1" presStyleIdx="5" presStyleCnt="6"/>
      <dgm:spPr/>
    </dgm:pt>
  </dgm:ptLst>
  <dgm:cxnLst>
    <dgm:cxn modelId="{9F6A43AF-24EF-4D67-80A8-33D805A107F8}" type="presOf" srcId="{CD46BEF0-BA30-48A5-8132-DD2D0BC4A809}" destId="{CFC19FFB-CD3A-45D2-8AB5-B008C93AD276}" srcOrd="0" destOrd="0" presId="urn:microsoft.com/office/officeart/2008/layout/VerticalCurvedList"/>
    <dgm:cxn modelId="{EFFFCF9F-80CB-4210-8AD7-2FDB04D821F1}" type="presOf" srcId="{1A55ABEB-FB25-4631-B071-AB408E0474D5}" destId="{0ACF13BD-595C-452D-B42E-5485AE1F7D12}" srcOrd="0" destOrd="0" presId="urn:microsoft.com/office/officeart/2008/layout/VerticalCurvedList"/>
    <dgm:cxn modelId="{1B7A7718-2B0B-47EE-B471-7183C0C7EC0E}" type="presOf" srcId="{166F1B9C-C6E2-472B-A245-E9911B71731D}" destId="{ABF31468-62D8-4BC6-B0C7-876E701C6642}" srcOrd="0" destOrd="0" presId="urn:microsoft.com/office/officeart/2008/layout/VerticalCurvedList"/>
    <dgm:cxn modelId="{05A293DB-F57C-4291-AA34-7E3B23896816}" srcId="{E66E5FA5-90B4-47C6-8090-D59EAFA3FA82}" destId="{1A55ABEB-FB25-4631-B071-AB408E0474D5}" srcOrd="1" destOrd="0" parTransId="{14A12371-994A-4528-B0C7-823E6E668901}" sibTransId="{728FCEDE-0AAA-4188-827F-0A41EAA854E4}"/>
    <dgm:cxn modelId="{A0977D2A-A1A4-4BF2-A4F6-0F9DA940AF92}" srcId="{E66E5FA5-90B4-47C6-8090-D59EAFA3FA82}" destId="{529AEB51-F5D7-4856-AF14-277B13480603}" srcOrd="3" destOrd="0" parTransId="{99DEBD2C-77BE-45DB-95B1-1D4D4AB449EC}" sibTransId="{91F154AF-0ED0-43A8-82D6-CC8D5C0DF9ED}"/>
    <dgm:cxn modelId="{0D4AC4B2-EB08-4422-A7B2-E1E8DCEB6F3C}" type="presOf" srcId="{529AEB51-F5D7-4856-AF14-277B13480603}" destId="{139EA385-784E-4B01-8A40-181BBC8C8724}" srcOrd="0" destOrd="0" presId="urn:microsoft.com/office/officeart/2008/layout/VerticalCurvedList"/>
    <dgm:cxn modelId="{E7D23410-24F0-4637-8C23-FA6A4AD1907E}" type="presOf" srcId="{E66E5FA5-90B4-47C6-8090-D59EAFA3FA82}" destId="{C8E34946-3D1A-4A4B-8208-B6DF7CF7682C}" srcOrd="0" destOrd="0" presId="urn:microsoft.com/office/officeart/2008/layout/VerticalCurvedList"/>
    <dgm:cxn modelId="{D0ED92D8-CF82-4702-ADBD-D3C7A4BDFABE}" srcId="{E66E5FA5-90B4-47C6-8090-D59EAFA3FA82}" destId="{E9F4B4B9-344F-49B8-9F15-A5DA55CC203B}" srcOrd="2" destOrd="0" parTransId="{9B9098E1-C73F-45F3-82BB-218A9D2B5A97}" sibTransId="{6D94E24B-E445-4FBA-8F16-B769529DB257}"/>
    <dgm:cxn modelId="{3B706656-91EF-4244-9678-72DD5214FEED}" srcId="{E66E5FA5-90B4-47C6-8090-D59EAFA3FA82}" destId="{4F783E17-CDBF-4633-A1BE-B30F28C99851}" srcOrd="5" destOrd="0" parTransId="{36C54DD6-23AC-4854-8534-F1CE5A6A6588}" sibTransId="{37A7875E-8BF0-4322-9B94-A0D1650CAB3D}"/>
    <dgm:cxn modelId="{F1DBF71F-4782-4307-92A7-BCE362237DE8}" type="presOf" srcId="{E9F4B4B9-344F-49B8-9F15-A5DA55CC203B}" destId="{FCAC5807-7FDC-43D6-9299-64EEE52A7846}" srcOrd="0" destOrd="0" presId="urn:microsoft.com/office/officeart/2008/layout/VerticalCurvedList"/>
    <dgm:cxn modelId="{916D0982-AD51-4C64-8905-0224F83856C2}" srcId="{E66E5FA5-90B4-47C6-8090-D59EAFA3FA82}" destId="{974D795D-41CC-4C87-ABFA-6A385D72CC7C}" srcOrd="0" destOrd="0" parTransId="{37A4444E-92AA-4512-8062-8D406CFDC517}" sibTransId="{166F1B9C-C6E2-472B-A245-E9911B71731D}"/>
    <dgm:cxn modelId="{F59E2797-DFC3-47E7-AC3E-496CD10FB3AE}" type="presOf" srcId="{974D795D-41CC-4C87-ABFA-6A385D72CC7C}" destId="{6F81D5C0-489F-4DCF-8F0D-DD252473A813}" srcOrd="0" destOrd="0" presId="urn:microsoft.com/office/officeart/2008/layout/VerticalCurvedList"/>
    <dgm:cxn modelId="{1D75D73B-60F3-4EB7-BF27-EE0D987402A5}" type="presOf" srcId="{4F783E17-CDBF-4633-A1BE-B30F28C99851}" destId="{A844B7F2-B137-42E3-91B2-5037CDF017B1}" srcOrd="0" destOrd="0" presId="urn:microsoft.com/office/officeart/2008/layout/VerticalCurvedList"/>
    <dgm:cxn modelId="{9974648D-0F17-454A-95E0-A42BB0EDEE3B}" srcId="{E66E5FA5-90B4-47C6-8090-D59EAFA3FA82}" destId="{CD46BEF0-BA30-48A5-8132-DD2D0BC4A809}" srcOrd="4" destOrd="0" parTransId="{B90B3565-0290-4B55-AA19-25ABD1DB260B}" sibTransId="{47C3461A-0660-4B99-AFBF-319422742708}"/>
    <dgm:cxn modelId="{BE888303-060D-43E0-B999-331DBA0D8B63}" type="presParOf" srcId="{C8E34946-3D1A-4A4B-8208-B6DF7CF7682C}" destId="{AAC2C100-6673-4426-98D0-2F3866CB5C20}" srcOrd="0" destOrd="0" presId="urn:microsoft.com/office/officeart/2008/layout/VerticalCurvedList"/>
    <dgm:cxn modelId="{18A443CA-2AED-455C-ABA9-25B826A396C4}" type="presParOf" srcId="{AAC2C100-6673-4426-98D0-2F3866CB5C20}" destId="{308A2F7C-7627-4E9C-9A52-E94B9E098E20}" srcOrd="0" destOrd="0" presId="urn:microsoft.com/office/officeart/2008/layout/VerticalCurvedList"/>
    <dgm:cxn modelId="{1D7FBE9B-EF70-4017-93D4-36CCB98659B9}" type="presParOf" srcId="{308A2F7C-7627-4E9C-9A52-E94B9E098E20}" destId="{437B529E-3278-40B5-8347-0A062E219AFD}" srcOrd="0" destOrd="0" presId="urn:microsoft.com/office/officeart/2008/layout/VerticalCurvedList"/>
    <dgm:cxn modelId="{3851CA21-74E1-4F40-A5B6-11C3D51087BB}" type="presParOf" srcId="{308A2F7C-7627-4E9C-9A52-E94B9E098E20}" destId="{ABF31468-62D8-4BC6-B0C7-876E701C6642}" srcOrd="1" destOrd="0" presId="urn:microsoft.com/office/officeart/2008/layout/VerticalCurvedList"/>
    <dgm:cxn modelId="{ABC23982-D144-4BD3-AF36-93F60C299F29}" type="presParOf" srcId="{308A2F7C-7627-4E9C-9A52-E94B9E098E20}" destId="{4E4B9D50-6B6A-417C-88F4-1AC9D8820CDF}" srcOrd="2" destOrd="0" presId="urn:microsoft.com/office/officeart/2008/layout/VerticalCurvedList"/>
    <dgm:cxn modelId="{A375F1A2-76CF-4FD4-B9AA-995E4CDFDD80}" type="presParOf" srcId="{308A2F7C-7627-4E9C-9A52-E94B9E098E20}" destId="{979E949F-934F-4264-A034-7105163C05C8}" srcOrd="3" destOrd="0" presId="urn:microsoft.com/office/officeart/2008/layout/VerticalCurvedList"/>
    <dgm:cxn modelId="{5F058CA6-901A-4CEA-89F4-D3FD7393DB32}" type="presParOf" srcId="{AAC2C100-6673-4426-98D0-2F3866CB5C20}" destId="{6F81D5C0-489F-4DCF-8F0D-DD252473A813}" srcOrd="1" destOrd="0" presId="urn:microsoft.com/office/officeart/2008/layout/VerticalCurvedList"/>
    <dgm:cxn modelId="{62A4DA16-04DC-4AD7-8E16-C1C9CDB3E7A4}" type="presParOf" srcId="{AAC2C100-6673-4426-98D0-2F3866CB5C20}" destId="{CE362FF4-552F-4DCB-B1E4-D6D846B52594}" srcOrd="2" destOrd="0" presId="urn:microsoft.com/office/officeart/2008/layout/VerticalCurvedList"/>
    <dgm:cxn modelId="{4B3A4C38-476E-4681-963E-257D22396EB5}" type="presParOf" srcId="{CE362FF4-552F-4DCB-B1E4-D6D846B52594}" destId="{02927759-D831-46EE-B255-DD743388F555}" srcOrd="0" destOrd="0" presId="urn:microsoft.com/office/officeart/2008/layout/VerticalCurvedList"/>
    <dgm:cxn modelId="{7968D35F-C131-496A-9E5D-F7CB40A8D844}" type="presParOf" srcId="{AAC2C100-6673-4426-98D0-2F3866CB5C20}" destId="{0ACF13BD-595C-452D-B42E-5485AE1F7D12}" srcOrd="3" destOrd="0" presId="urn:microsoft.com/office/officeart/2008/layout/VerticalCurvedList"/>
    <dgm:cxn modelId="{E9D60EFB-CDA8-4C8A-8259-E40C3F363AAD}" type="presParOf" srcId="{AAC2C100-6673-4426-98D0-2F3866CB5C20}" destId="{EBA76B4E-AC2B-49A2-BD14-901C408B5F14}" srcOrd="4" destOrd="0" presId="urn:microsoft.com/office/officeart/2008/layout/VerticalCurvedList"/>
    <dgm:cxn modelId="{CF4FE836-B0E4-49A0-BD16-FFBBC20A0BC6}" type="presParOf" srcId="{EBA76B4E-AC2B-49A2-BD14-901C408B5F14}" destId="{CF4C89A9-D9C3-48A6-9DA0-D7E4AEA6BD44}" srcOrd="0" destOrd="0" presId="urn:microsoft.com/office/officeart/2008/layout/VerticalCurvedList"/>
    <dgm:cxn modelId="{7E57B63A-3D1E-413E-B46E-9EF5343C5F6B}" type="presParOf" srcId="{AAC2C100-6673-4426-98D0-2F3866CB5C20}" destId="{FCAC5807-7FDC-43D6-9299-64EEE52A7846}" srcOrd="5" destOrd="0" presId="urn:microsoft.com/office/officeart/2008/layout/VerticalCurvedList"/>
    <dgm:cxn modelId="{8F206D2C-88BC-4DEA-ABE8-0735C7C92FD1}" type="presParOf" srcId="{AAC2C100-6673-4426-98D0-2F3866CB5C20}" destId="{233632BD-FEF9-4248-8D2E-F6C4EF894636}" srcOrd="6" destOrd="0" presId="urn:microsoft.com/office/officeart/2008/layout/VerticalCurvedList"/>
    <dgm:cxn modelId="{F11E5A45-AA50-4101-9BC9-640512C19D66}" type="presParOf" srcId="{233632BD-FEF9-4248-8D2E-F6C4EF894636}" destId="{010C5484-6A31-472C-8C9F-4A36FEFF80F4}" srcOrd="0" destOrd="0" presId="urn:microsoft.com/office/officeart/2008/layout/VerticalCurvedList"/>
    <dgm:cxn modelId="{6BB90FFB-B8D1-4CD8-9088-6AA7D8951511}" type="presParOf" srcId="{AAC2C100-6673-4426-98D0-2F3866CB5C20}" destId="{139EA385-784E-4B01-8A40-181BBC8C8724}" srcOrd="7" destOrd="0" presId="urn:microsoft.com/office/officeart/2008/layout/VerticalCurvedList"/>
    <dgm:cxn modelId="{0B928D1E-41B5-4106-9A0A-2D00B507A86F}" type="presParOf" srcId="{AAC2C100-6673-4426-98D0-2F3866CB5C20}" destId="{1AF78371-ACDD-456D-96BC-45A75C7DB231}" srcOrd="8" destOrd="0" presId="urn:microsoft.com/office/officeart/2008/layout/VerticalCurvedList"/>
    <dgm:cxn modelId="{19E32405-3F21-4F8B-8049-C44B8B6939F3}" type="presParOf" srcId="{1AF78371-ACDD-456D-96BC-45A75C7DB231}" destId="{077CD44F-75CB-4A0E-A8C0-009987507951}" srcOrd="0" destOrd="0" presId="urn:microsoft.com/office/officeart/2008/layout/VerticalCurvedList"/>
    <dgm:cxn modelId="{AF480C89-B8B5-4705-BFAE-5DA70493144A}" type="presParOf" srcId="{AAC2C100-6673-4426-98D0-2F3866CB5C20}" destId="{CFC19FFB-CD3A-45D2-8AB5-B008C93AD276}" srcOrd="9" destOrd="0" presId="urn:microsoft.com/office/officeart/2008/layout/VerticalCurvedList"/>
    <dgm:cxn modelId="{48CFE6E7-B23E-45BE-9914-9956C1C2FC0B}" type="presParOf" srcId="{AAC2C100-6673-4426-98D0-2F3866CB5C20}" destId="{1DE18F47-B314-4FD8-89D8-6E122CC0D8F8}" srcOrd="10" destOrd="0" presId="urn:microsoft.com/office/officeart/2008/layout/VerticalCurvedList"/>
    <dgm:cxn modelId="{4B35AF01-289D-4D65-A6C0-061F844227A6}" type="presParOf" srcId="{1DE18F47-B314-4FD8-89D8-6E122CC0D8F8}" destId="{2E608DDC-0892-4FD3-A30B-4ED885596D37}" srcOrd="0" destOrd="0" presId="urn:microsoft.com/office/officeart/2008/layout/VerticalCurvedList"/>
    <dgm:cxn modelId="{C126E0D2-AB39-41C9-8A78-1E5BD1A0F3D0}" type="presParOf" srcId="{AAC2C100-6673-4426-98D0-2F3866CB5C20}" destId="{A844B7F2-B137-42E3-91B2-5037CDF017B1}" srcOrd="11" destOrd="0" presId="urn:microsoft.com/office/officeart/2008/layout/VerticalCurvedList"/>
    <dgm:cxn modelId="{9CE23405-542E-4B85-B69D-1D45A8EDD0BC}" type="presParOf" srcId="{AAC2C100-6673-4426-98D0-2F3866CB5C20}" destId="{CD2AB00B-3FD8-4B3D-BF3A-F1EEFEAFDED6}" srcOrd="12" destOrd="0" presId="urn:microsoft.com/office/officeart/2008/layout/VerticalCurvedList"/>
    <dgm:cxn modelId="{8839C0F6-D60E-411E-BC0F-548FD94BF9D6}" type="presParOf" srcId="{CD2AB00B-3FD8-4B3D-BF3A-F1EEFEAFDED6}" destId="{F22D5F47-84FE-4598-8056-393E9015D8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6E5FA5-90B4-47C6-8090-D59EAFA3FA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tr-TR"/>
        </a:p>
      </dgm:t>
    </dgm:pt>
    <dgm:pt modelId="{974D795D-41CC-4C87-ABFA-6A385D72CC7C}">
      <dgm:prSet phldrT="[Metin]"/>
      <dgm:spPr/>
      <dgm:t>
        <a:bodyPr/>
        <a:lstStyle/>
        <a:p>
          <a:r>
            <a:rPr lang="tr-TR" dirty="0" smtClean="0"/>
            <a:t>TYT-AYT</a:t>
          </a:r>
          <a:endParaRPr lang="tr-TR" dirty="0"/>
        </a:p>
      </dgm:t>
    </dgm:pt>
    <dgm:pt modelId="{37A4444E-92AA-4512-8062-8D406CFDC517}" type="parTrans" cxnId="{916D0982-AD51-4C64-8905-0224F83856C2}">
      <dgm:prSet/>
      <dgm:spPr/>
      <dgm:t>
        <a:bodyPr/>
        <a:lstStyle/>
        <a:p>
          <a:endParaRPr lang="tr-TR"/>
        </a:p>
      </dgm:t>
    </dgm:pt>
    <dgm:pt modelId="{166F1B9C-C6E2-472B-A245-E9911B71731D}" type="sibTrans" cxnId="{916D0982-AD51-4C64-8905-0224F83856C2}">
      <dgm:prSet/>
      <dgm:spPr/>
      <dgm:t>
        <a:bodyPr/>
        <a:lstStyle/>
        <a:p>
          <a:endParaRPr lang="tr-TR"/>
        </a:p>
      </dgm:t>
    </dgm:pt>
    <dgm:pt modelId="{E9F4B4B9-344F-49B8-9F15-A5DA55CC203B}">
      <dgm:prSet phldrT="[Metin]"/>
      <dgm:spPr/>
      <dgm:t>
        <a:bodyPr/>
        <a:lstStyle/>
        <a:p>
          <a:r>
            <a:rPr lang="tr-TR" dirty="0" smtClean="0"/>
            <a:t>Bireyin Kendini Tanıması</a:t>
          </a:r>
          <a:endParaRPr lang="tr-TR" dirty="0"/>
        </a:p>
      </dgm:t>
    </dgm:pt>
    <dgm:pt modelId="{9B9098E1-C73F-45F3-82BB-218A9D2B5A97}" type="parTrans" cxnId="{D0ED92D8-CF82-4702-ADBD-D3C7A4BDFABE}">
      <dgm:prSet/>
      <dgm:spPr/>
      <dgm:t>
        <a:bodyPr/>
        <a:lstStyle/>
        <a:p>
          <a:endParaRPr lang="tr-TR"/>
        </a:p>
      </dgm:t>
    </dgm:pt>
    <dgm:pt modelId="{6D94E24B-E445-4FBA-8F16-B769529DB257}" type="sibTrans" cxnId="{D0ED92D8-CF82-4702-ADBD-D3C7A4BDFABE}">
      <dgm:prSet/>
      <dgm:spPr/>
      <dgm:t>
        <a:bodyPr/>
        <a:lstStyle/>
        <a:p>
          <a:endParaRPr lang="tr-TR"/>
        </a:p>
      </dgm:t>
    </dgm:pt>
    <dgm:pt modelId="{529AEB51-F5D7-4856-AF14-277B13480603}">
      <dgm:prSet phldrT="[Metin]"/>
      <dgm:spPr/>
      <dgm:t>
        <a:bodyPr/>
        <a:lstStyle/>
        <a:p>
          <a:r>
            <a:rPr lang="tr-TR" dirty="0" smtClean="0"/>
            <a:t>Meslek Seçimi</a:t>
          </a:r>
          <a:endParaRPr lang="tr-TR" dirty="0"/>
        </a:p>
      </dgm:t>
    </dgm:pt>
    <dgm:pt modelId="{99DEBD2C-77BE-45DB-95B1-1D4D4AB449EC}" type="parTrans" cxnId="{A0977D2A-A1A4-4BF2-A4F6-0F9DA940AF92}">
      <dgm:prSet/>
      <dgm:spPr/>
      <dgm:t>
        <a:bodyPr/>
        <a:lstStyle/>
        <a:p>
          <a:endParaRPr lang="tr-TR"/>
        </a:p>
      </dgm:t>
    </dgm:pt>
    <dgm:pt modelId="{91F154AF-0ED0-43A8-82D6-CC8D5C0DF9ED}" type="sibTrans" cxnId="{A0977D2A-A1A4-4BF2-A4F6-0F9DA940AF92}">
      <dgm:prSet/>
      <dgm:spPr/>
      <dgm:t>
        <a:bodyPr/>
        <a:lstStyle/>
        <a:p>
          <a:endParaRPr lang="tr-TR"/>
        </a:p>
      </dgm:t>
    </dgm:pt>
    <dgm:pt modelId="{CD46BEF0-BA30-48A5-8132-DD2D0BC4A809}">
      <dgm:prSet/>
      <dgm:spPr/>
      <dgm:t>
        <a:bodyPr/>
        <a:lstStyle/>
        <a:p>
          <a:r>
            <a:rPr lang="tr-TR" dirty="0" smtClean="0"/>
            <a:t>Alan Seçimi</a:t>
          </a:r>
          <a:endParaRPr lang="tr-TR" dirty="0"/>
        </a:p>
      </dgm:t>
    </dgm:pt>
    <dgm:pt modelId="{B90B3565-0290-4B55-AA19-25ABD1DB260B}" type="parTrans" cxnId="{9974648D-0F17-454A-95E0-A42BB0EDEE3B}">
      <dgm:prSet/>
      <dgm:spPr/>
      <dgm:t>
        <a:bodyPr/>
        <a:lstStyle/>
        <a:p>
          <a:endParaRPr lang="tr-TR"/>
        </a:p>
      </dgm:t>
    </dgm:pt>
    <dgm:pt modelId="{47C3461A-0660-4B99-AFBF-319422742708}" type="sibTrans" cxnId="{9974648D-0F17-454A-95E0-A42BB0EDEE3B}">
      <dgm:prSet/>
      <dgm:spPr/>
      <dgm:t>
        <a:bodyPr/>
        <a:lstStyle/>
        <a:p>
          <a:endParaRPr lang="tr-TR"/>
        </a:p>
      </dgm:t>
    </dgm:pt>
    <dgm:pt modelId="{C8E34946-3D1A-4A4B-8208-B6DF7CF7682C}" type="pres">
      <dgm:prSet presAssocID="{E66E5FA5-90B4-47C6-8090-D59EAFA3FA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AAC2C100-6673-4426-98D0-2F3866CB5C20}" type="pres">
      <dgm:prSet presAssocID="{E66E5FA5-90B4-47C6-8090-D59EAFA3FA82}" presName="Name1" presStyleCnt="0"/>
      <dgm:spPr/>
    </dgm:pt>
    <dgm:pt modelId="{308A2F7C-7627-4E9C-9A52-E94B9E098E20}" type="pres">
      <dgm:prSet presAssocID="{E66E5FA5-90B4-47C6-8090-D59EAFA3FA82}" presName="cycle" presStyleCnt="0"/>
      <dgm:spPr/>
    </dgm:pt>
    <dgm:pt modelId="{437B529E-3278-40B5-8347-0A062E219AFD}" type="pres">
      <dgm:prSet presAssocID="{E66E5FA5-90B4-47C6-8090-D59EAFA3FA82}" presName="srcNode" presStyleLbl="node1" presStyleIdx="0" presStyleCnt="4"/>
      <dgm:spPr/>
    </dgm:pt>
    <dgm:pt modelId="{ABF31468-62D8-4BC6-B0C7-876E701C6642}" type="pres">
      <dgm:prSet presAssocID="{E66E5FA5-90B4-47C6-8090-D59EAFA3FA82}" presName="conn" presStyleLbl="parChTrans1D2" presStyleIdx="0" presStyleCnt="1"/>
      <dgm:spPr/>
      <dgm:t>
        <a:bodyPr/>
        <a:lstStyle/>
        <a:p>
          <a:endParaRPr lang="tr-TR"/>
        </a:p>
      </dgm:t>
    </dgm:pt>
    <dgm:pt modelId="{4E4B9D50-6B6A-417C-88F4-1AC9D8820CDF}" type="pres">
      <dgm:prSet presAssocID="{E66E5FA5-90B4-47C6-8090-D59EAFA3FA82}" presName="extraNode" presStyleLbl="node1" presStyleIdx="0" presStyleCnt="4"/>
      <dgm:spPr/>
    </dgm:pt>
    <dgm:pt modelId="{979E949F-934F-4264-A034-7105163C05C8}" type="pres">
      <dgm:prSet presAssocID="{E66E5FA5-90B4-47C6-8090-D59EAFA3FA82}" presName="dstNode" presStyleLbl="node1" presStyleIdx="0" presStyleCnt="4"/>
      <dgm:spPr/>
    </dgm:pt>
    <dgm:pt modelId="{6F81D5C0-489F-4DCF-8F0D-DD252473A813}" type="pres">
      <dgm:prSet presAssocID="{974D795D-41CC-4C87-ABFA-6A385D72CC7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362FF4-552F-4DCB-B1E4-D6D846B52594}" type="pres">
      <dgm:prSet presAssocID="{974D795D-41CC-4C87-ABFA-6A385D72CC7C}" presName="accent_1" presStyleCnt="0"/>
      <dgm:spPr/>
    </dgm:pt>
    <dgm:pt modelId="{02927759-D831-46EE-B255-DD743388F555}" type="pres">
      <dgm:prSet presAssocID="{974D795D-41CC-4C87-ABFA-6A385D72CC7C}" presName="accentRepeatNode" presStyleLbl="solidFgAcc1" presStyleIdx="0" presStyleCnt="4"/>
      <dgm:spPr/>
    </dgm:pt>
    <dgm:pt modelId="{19781CEC-2ADA-403F-AD97-C65497AD3BD3}" type="pres">
      <dgm:prSet presAssocID="{E9F4B4B9-344F-49B8-9F15-A5DA55CC203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D7312A-1E30-4BD0-8014-7C5CAC5774BA}" type="pres">
      <dgm:prSet presAssocID="{E9F4B4B9-344F-49B8-9F15-A5DA55CC203B}" presName="accent_2" presStyleCnt="0"/>
      <dgm:spPr/>
    </dgm:pt>
    <dgm:pt modelId="{010C5484-6A31-472C-8C9F-4A36FEFF80F4}" type="pres">
      <dgm:prSet presAssocID="{E9F4B4B9-344F-49B8-9F15-A5DA55CC203B}" presName="accentRepeatNode" presStyleLbl="solidFgAcc1" presStyleIdx="1" presStyleCnt="4"/>
      <dgm:spPr/>
    </dgm:pt>
    <dgm:pt modelId="{8D429165-E1C4-4900-A836-5C51532033E8}" type="pres">
      <dgm:prSet presAssocID="{529AEB51-F5D7-4856-AF14-277B13480603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551881-1E3E-46DF-B1D2-6FB230A7D9A9}" type="pres">
      <dgm:prSet presAssocID="{529AEB51-F5D7-4856-AF14-277B13480603}" presName="accent_3" presStyleCnt="0"/>
      <dgm:spPr/>
    </dgm:pt>
    <dgm:pt modelId="{077CD44F-75CB-4A0E-A8C0-009987507951}" type="pres">
      <dgm:prSet presAssocID="{529AEB51-F5D7-4856-AF14-277B13480603}" presName="accentRepeatNode" presStyleLbl="solidFgAcc1" presStyleIdx="2" presStyleCnt="4"/>
      <dgm:spPr/>
    </dgm:pt>
    <dgm:pt modelId="{7EF33262-8C8C-4516-B5CB-0ADFAA74358B}" type="pres">
      <dgm:prSet presAssocID="{CD46BEF0-BA30-48A5-8132-DD2D0BC4A809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CC1B179-DC7A-44D1-955B-FD617A2EA434}" type="pres">
      <dgm:prSet presAssocID="{CD46BEF0-BA30-48A5-8132-DD2D0BC4A809}" presName="accent_4" presStyleCnt="0"/>
      <dgm:spPr/>
    </dgm:pt>
    <dgm:pt modelId="{2E608DDC-0892-4FD3-A30B-4ED885596D37}" type="pres">
      <dgm:prSet presAssocID="{CD46BEF0-BA30-48A5-8132-DD2D0BC4A809}" presName="accentRepeatNode" presStyleLbl="solidFgAcc1" presStyleIdx="3" presStyleCnt="4"/>
      <dgm:spPr/>
    </dgm:pt>
  </dgm:ptLst>
  <dgm:cxnLst>
    <dgm:cxn modelId="{2CA8DC61-0BCE-4C52-AF9A-7B2E7BA19CDE}" type="presOf" srcId="{E9F4B4B9-344F-49B8-9F15-A5DA55CC203B}" destId="{19781CEC-2ADA-403F-AD97-C65497AD3BD3}" srcOrd="0" destOrd="0" presId="urn:microsoft.com/office/officeart/2008/layout/VerticalCurvedList"/>
    <dgm:cxn modelId="{916D0982-AD51-4C64-8905-0224F83856C2}" srcId="{E66E5FA5-90B4-47C6-8090-D59EAFA3FA82}" destId="{974D795D-41CC-4C87-ABFA-6A385D72CC7C}" srcOrd="0" destOrd="0" parTransId="{37A4444E-92AA-4512-8062-8D406CFDC517}" sibTransId="{166F1B9C-C6E2-472B-A245-E9911B71731D}"/>
    <dgm:cxn modelId="{3ED1BE5E-FC53-4F39-9E85-0B0864F1516E}" type="presOf" srcId="{CD46BEF0-BA30-48A5-8132-DD2D0BC4A809}" destId="{7EF33262-8C8C-4516-B5CB-0ADFAA74358B}" srcOrd="0" destOrd="0" presId="urn:microsoft.com/office/officeart/2008/layout/VerticalCurvedList"/>
    <dgm:cxn modelId="{9974648D-0F17-454A-95E0-A42BB0EDEE3B}" srcId="{E66E5FA5-90B4-47C6-8090-D59EAFA3FA82}" destId="{CD46BEF0-BA30-48A5-8132-DD2D0BC4A809}" srcOrd="3" destOrd="0" parTransId="{B90B3565-0290-4B55-AA19-25ABD1DB260B}" sibTransId="{47C3461A-0660-4B99-AFBF-319422742708}"/>
    <dgm:cxn modelId="{D0ED92D8-CF82-4702-ADBD-D3C7A4BDFABE}" srcId="{E66E5FA5-90B4-47C6-8090-D59EAFA3FA82}" destId="{E9F4B4B9-344F-49B8-9F15-A5DA55CC203B}" srcOrd="1" destOrd="0" parTransId="{9B9098E1-C73F-45F3-82BB-218A9D2B5A97}" sibTransId="{6D94E24B-E445-4FBA-8F16-B769529DB257}"/>
    <dgm:cxn modelId="{A0977D2A-A1A4-4BF2-A4F6-0F9DA940AF92}" srcId="{E66E5FA5-90B4-47C6-8090-D59EAFA3FA82}" destId="{529AEB51-F5D7-4856-AF14-277B13480603}" srcOrd="2" destOrd="0" parTransId="{99DEBD2C-77BE-45DB-95B1-1D4D4AB449EC}" sibTransId="{91F154AF-0ED0-43A8-82D6-CC8D5C0DF9ED}"/>
    <dgm:cxn modelId="{DF17A4F4-FD2F-4909-9717-893E9C608A8E}" type="presOf" srcId="{E66E5FA5-90B4-47C6-8090-D59EAFA3FA82}" destId="{C8E34946-3D1A-4A4B-8208-B6DF7CF7682C}" srcOrd="0" destOrd="0" presId="urn:microsoft.com/office/officeart/2008/layout/VerticalCurvedList"/>
    <dgm:cxn modelId="{2A1EE1C6-F3F7-4A87-8BE6-EAC3941FEF2D}" type="presOf" srcId="{166F1B9C-C6E2-472B-A245-E9911B71731D}" destId="{ABF31468-62D8-4BC6-B0C7-876E701C6642}" srcOrd="0" destOrd="0" presId="urn:microsoft.com/office/officeart/2008/layout/VerticalCurvedList"/>
    <dgm:cxn modelId="{85C1D6B7-6EFE-4EFE-B4BB-563FF1CE9203}" type="presOf" srcId="{974D795D-41CC-4C87-ABFA-6A385D72CC7C}" destId="{6F81D5C0-489F-4DCF-8F0D-DD252473A813}" srcOrd="0" destOrd="0" presId="urn:microsoft.com/office/officeart/2008/layout/VerticalCurvedList"/>
    <dgm:cxn modelId="{75B14758-5D3B-49AB-AD64-30E53D14F609}" type="presOf" srcId="{529AEB51-F5D7-4856-AF14-277B13480603}" destId="{8D429165-E1C4-4900-A836-5C51532033E8}" srcOrd="0" destOrd="0" presId="urn:microsoft.com/office/officeart/2008/layout/VerticalCurvedList"/>
    <dgm:cxn modelId="{04B2F433-5B48-43F2-AE90-4BEDCB8128F2}" type="presParOf" srcId="{C8E34946-3D1A-4A4B-8208-B6DF7CF7682C}" destId="{AAC2C100-6673-4426-98D0-2F3866CB5C20}" srcOrd="0" destOrd="0" presId="urn:microsoft.com/office/officeart/2008/layout/VerticalCurvedList"/>
    <dgm:cxn modelId="{D07B4090-21F6-4694-8400-E590F93D3930}" type="presParOf" srcId="{AAC2C100-6673-4426-98D0-2F3866CB5C20}" destId="{308A2F7C-7627-4E9C-9A52-E94B9E098E20}" srcOrd="0" destOrd="0" presId="urn:microsoft.com/office/officeart/2008/layout/VerticalCurvedList"/>
    <dgm:cxn modelId="{D1AC8AC1-0F64-42A3-BE00-F73C81AB5545}" type="presParOf" srcId="{308A2F7C-7627-4E9C-9A52-E94B9E098E20}" destId="{437B529E-3278-40B5-8347-0A062E219AFD}" srcOrd="0" destOrd="0" presId="urn:microsoft.com/office/officeart/2008/layout/VerticalCurvedList"/>
    <dgm:cxn modelId="{C04DD66C-FD14-4006-B2B4-DEC64BD70DC0}" type="presParOf" srcId="{308A2F7C-7627-4E9C-9A52-E94B9E098E20}" destId="{ABF31468-62D8-4BC6-B0C7-876E701C6642}" srcOrd="1" destOrd="0" presId="urn:microsoft.com/office/officeart/2008/layout/VerticalCurvedList"/>
    <dgm:cxn modelId="{B4CF334D-C723-43AA-BA48-6B438BDB901A}" type="presParOf" srcId="{308A2F7C-7627-4E9C-9A52-E94B9E098E20}" destId="{4E4B9D50-6B6A-417C-88F4-1AC9D8820CDF}" srcOrd="2" destOrd="0" presId="urn:microsoft.com/office/officeart/2008/layout/VerticalCurvedList"/>
    <dgm:cxn modelId="{91B4ABAB-EAD8-4605-9BC1-EA2C44798C08}" type="presParOf" srcId="{308A2F7C-7627-4E9C-9A52-E94B9E098E20}" destId="{979E949F-934F-4264-A034-7105163C05C8}" srcOrd="3" destOrd="0" presId="urn:microsoft.com/office/officeart/2008/layout/VerticalCurvedList"/>
    <dgm:cxn modelId="{9B964B7A-CB9A-4F4F-A8D9-5CE05BDFE9C6}" type="presParOf" srcId="{AAC2C100-6673-4426-98D0-2F3866CB5C20}" destId="{6F81D5C0-489F-4DCF-8F0D-DD252473A813}" srcOrd="1" destOrd="0" presId="urn:microsoft.com/office/officeart/2008/layout/VerticalCurvedList"/>
    <dgm:cxn modelId="{9F88262C-A16F-4DCC-91C4-FA3C2D7AA268}" type="presParOf" srcId="{AAC2C100-6673-4426-98D0-2F3866CB5C20}" destId="{CE362FF4-552F-4DCB-B1E4-D6D846B52594}" srcOrd="2" destOrd="0" presId="urn:microsoft.com/office/officeart/2008/layout/VerticalCurvedList"/>
    <dgm:cxn modelId="{90CEFBCF-105C-4C79-B4D5-4D34EC43C12E}" type="presParOf" srcId="{CE362FF4-552F-4DCB-B1E4-D6D846B52594}" destId="{02927759-D831-46EE-B255-DD743388F555}" srcOrd="0" destOrd="0" presId="urn:microsoft.com/office/officeart/2008/layout/VerticalCurvedList"/>
    <dgm:cxn modelId="{939DDD1A-89BF-4402-B123-54410954B7F0}" type="presParOf" srcId="{AAC2C100-6673-4426-98D0-2F3866CB5C20}" destId="{19781CEC-2ADA-403F-AD97-C65497AD3BD3}" srcOrd="3" destOrd="0" presId="urn:microsoft.com/office/officeart/2008/layout/VerticalCurvedList"/>
    <dgm:cxn modelId="{85E25EC6-18A4-4682-9D50-A9AE0CF0A59D}" type="presParOf" srcId="{AAC2C100-6673-4426-98D0-2F3866CB5C20}" destId="{45D7312A-1E30-4BD0-8014-7C5CAC5774BA}" srcOrd="4" destOrd="0" presId="urn:microsoft.com/office/officeart/2008/layout/VerticalCurvedList"/>
    <dgm:cxn modelId="{927C4203-DB65-4364-94F1-49D315E816DD}" type="presParOf" srcId="{45D7312A-1E30-4BD0-8014-7C5CAC5774BA}" destId="{010C5484-6A31-472C-8C9F-4A36FEFF80F4}" srcOrd="0" destOrd="0" presId="urn:microsoft.com/office/officeart/2008/layout/VerticalCurvedList"/>
    <dgm:cxn modelId="{2F57A217-FA4D-43D9-87D9-D07295196F94}" type="presParOf" srcId="{AAC2C100-6673-4426-98D0-2F3866CB5C20}" destId="{8D429165-E1C4-4900-A836-5C51532033E8}" srcOrd="5" destOrd="0" presId="urn:microsoft.com/office/officeart/2008/layout/VerticalCurvedList"/>
    <dgm:cxn modelId="{4BD9E78F-6762-48A7-AB96-FA89B7DB200A}" type="presParOf" srcId="{AAC2C100-6673-4426-98D0-2F3866CB5C20}" destId="{E2551881-1E3E-46DF-B1D2-6FB230A7D9A9}" srcOrd="6" destOrd="0" presId="urn:microsoft.com/office/officeart/2008/layout/VerticalCurvedList"/>
    <dgm:cxn modelId="{77E906D0-F618-4F3B-A0B0-903972D3FF90}" type="presParOf" srcId="{E2551881-1E3E-46DF-B1D2-6FB230A7D9A9}" destId="{077CD44F-75CB-4A0E-A8C0-009987507951}" srcOrd="0" destOrd="0" presId="urn:microsoft.com/office/officeart/2008/layout/VerticalCurvedList"/>
    <dgm:cxn modelId="{D7A72A27-7712-4250-9673-E1E1683684B5}" type="presParOf" srcId="{AAC2C100-6673-4426-98D0-2F3866CB5C20}" destId="{7EF33262-8C8C-4516-B5CB-0ADFAA74358B}" srcOrd="7" destOrd="0" presId="urn:microsoft.com/office/officeart/2008/layout/VerticalCurvedList"/>
    <dgm:cxn modelId="{6E791223-9ED8-449A-A15E-384BCA310A0A}" type="presParOf" srcId="{AAC2C100-6673-4426-98D0-2F3866CB5C20}" destId="{DCC1B179-DC7A-44D1-955B-FD617A2EA434}" srcOrd="8" destOrd="0" presId="urn:microsoft.com/office/officeart/2008/layout/VerticalCurvedList"/>
    <dgm:cxn modelId="{250992E4-62F9-4AAB-BAB3-B9B5884C59D9}" type="presParOf" srcId="{DCC1B179-DC7A-44D1-955B-FD617A2EA434}" destId="{2E608DDC-0892-4FD3-A30B-4ED885596D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77C59-E770-4DDB-B0EF-E3118809225F}">
      <dsp:nvSpPr>
        <dsp:cNvPr id="0" name=""/>
        <dsp:cNvSpPr/>
      </dsp:nvSpPr>
      <dsp:spPr>
        <a:xfrm>
          <a:off x="7904656" y="4993827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918A8-EB32-4ABB-B061-F8A1D3B7F32A}">
      <dsp:nvSpPr>
        <dsp:cNvPr id="0" name=""/>
        <dsp:cNvSpPr/>
      </dsp:nvSpPr>
      <dsp:spPr>
        <a:xfrm>
          <a:off x="8113264" y="5078608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85D4D-A607-4063-854D-BF6D4BEC40B8}">
      <dsp:nvSpPr>
        <dsp:cNvPr id="0" name=""/>
        <dsp:cNvSpPr/>
      </dsp:nvSpPr>
      <dsp:spPr>
        <a:xfrm>
          <a:off x="8326478" y="5148693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2DA30-9B84-45DF-B046-17731AD4EE08}">
      <dsp:nvSpPr>
        <dsp:cNvPr id="0" name=""/>
        <dsp:cNvSpPr/>
      </dsp:nvSpPr>
      <dsp:spPr>
        <a:xfrm>
          <a:off x="8542983" y="5202953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8F5E09-C5E5-4C20-83AE-FE9DCA1CC5D5}">
      <dsp:nvSpPr>
        <dsp:cNvPr id="0" name=""/>
        <dsp:cNvSpPr/>
      </dsp:nvSpPr>
      <dsp:spPr>
        <a:xfrm>
          <a:off x="6766195" y="4173147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7C1A6F-9899-49BA-A3E7-424FD22EDBCE}">
      <dsp:nvSpPr>
        <dsp:cNvPr id="0" name=""/>
        <dsp:cNvSpPr/>
      </dsp:nvSpPr>
      <dsp:spPr>
        <a:xfrm>
          <a:off x="6931371" y="4340448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8DB93-1C89-417C-A4CA-4B7A1EEEAB0E}">
      <dsp:nvSpPr>
        <dsp:cNvPr id="0" name=""/>
        <dsp:cNvSpPr/>
      </dsp:nvSpPr>
      <dsp:spPr>
        <a:xfrm>
          <a:off x="6082461" y="3155776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5CBFB8-0D76-42F0-B9EA-A403BAC43F45}">
      <dsp:nvSpPr>
        <dsp:cNvPr id="0" name=""/>
        <dsp:cNvSpPr/>
      </dsp:nvSpPr>
      <dsp:spPr>
        <a:xfrm>
          <a:off x="5715258" y="1916278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8E686-7F9F-47C0-92E1-4B44979BD50C}">
      <dsp:nvSpPr>
        <dsp:cNvPr id="0" name=""/>
        <dsp:cNvSpPr/>
      </dsp:nvSpPr>
      <dsp:spPr>
        <a:xfrm>
          <a:off x="5898859" y="450133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AB3C5-30B6-4E91-9468-44D59A69E8FA}">
      <dsp:nvSpPr>
        <dsp:cNvPr id="0" name=""/>
        <dsp:cNvSpPr/>
      </dsp:nvSpPr>
      <dsp:spPr>
        <a:xfrm>
          <a:off x="5761981" y="344440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02435-F2EC-406C-B428-6D6FABDF6CA9}">
      <dsp:nvSpPr>
        <dsp:cNvPr id="0" name=""/>
        <dsp:cNvSpPr/>
      </dsp:nvSpPr>
      <dsp:spPr>
        <a:xfrm>
          <a:off x="5625102" y="238181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BD6BD-6145-4289-846C-A8FA06133404}">
      <dsp:nvSpPr>
        <dsp:cNvPr id="0" name=""/>
        <dsp:cNvSpPr/>
      </dsp:nvSpPr>
      <dsp:spPr>
        <a:xfrm>
          <a:off x="5487566" y="344440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5C916-D1B7-43DF-B1A6-29967B7D6F50}">
      <dsp:nvSpPr>
        <dsp:cNvPr id="0" name=""/>
        <dsp:cNvSpPr/>
      </dsp:nvSpPr>
      <dsp:spPr>
        <a:xfrm>
          <a:off x="5350687" y="450133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E3D21-80A7-44A9-B5E0-031A7DEA3F60}">
      <dsp:nvSpPr>
        <dsp:cNvPr id="0" name=""/>
        <dsp:cNvSpPr/>
      </dsp:nvSpPr>
      <dsp:spPr>
        <a:xfrm>
          <a:off x="5625102" y="462003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5FA9C-B2F8-4E89-9638-C8F9C199F8DB}">
      <dsp:nvSpPr>
        <dsp:cNvPr id="0" name=""/>
        <dsp:cNvSpPr/>
      </dsp:nvSpPr>
      <dsp:spPr>
        <a:xfrm>
          <a:off x="5625102" y="685824"/>
          <a:ext cx="94103" cy="941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E56C4-BD22-4EB9-B2F5-14542F60F582}">
      <dsp:nvSpPr>
        <dsp:cNvPr id="0" name=""/>
        <dsp:cNvSpPr/>
      </dsp:nvSpPr>
      <dsp:spPr>
        <a:xfrm>
          <a:off x="7132411" y="5383394"/>
          <a:ext cx="2027512" cy="5437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429157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 smtClean="0"/>
            <a:t>Bireyin kendini anlaması</a:t>
          </a:r>
          <a:endParaRPr lang="tr-TR" sz="900" b="1" kern="1200" dirty="0"/>
        </a:p>
      </dsp:txBody>
      <dsp:txXfrm>
        <a:off x="7158954" y="5409937"/>
        <a:ext cx="1974426" cy="490642"/>
      </dsp:txXfrm>
    </dsp:sp>
    <dsp:sp modelId="{E2D4376E-58E6-4001-8243-AAC47948999C}">
      <dsp:nvSpPr>
        <dsp:cNvPr id="0" name=""/>
        <dsp:cNvSpPr/>
      </dsp:nvSpPr>
      <dsp:spPr>
        <a:xfrm>
          <a:off x="8781863" y="4850687"/>
          <a:ext cx="940381" cy="93993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22EAC-AC2F-4466-BA4B-08809C6B6695}">
      <dsp:nvSpPr>
        <dsp:cNvPr id="0" name=""/>
        <dsp:cNvSpPr/>
      </dsp:nvSpPr>
      <dsp:spPr>
        <a:xfrm>
          <a:off x="5351016" y="4740754"/>
          <a:ext cx="2027512" cy="5437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429157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 smtClean="0"/>
            <a:t>Problemlerini çözmesi</a:t>
          </a:r>
          <a:endParaRPr lang="tr-TR" sz="900" b="1" kern="1200" dirty="0"/>
        </a:p>
      </dsp:txBody>
      <dsp:txXfrm>
        <a:off x="5377559" y="4767297"/>
        <a:ext cx="1974426" cy="490642"/>
      </dsp:txXfrm>
    </dsp:sp>
    <dsp:sp modelId="{C1A0AC97-8E3D-4A13-8F77-E713AA401832}">
      <dsp:nvSpPr>
        <dsp:cNvPr id="0" name=""/>
        <dsp:cNvSpPr/>
      </dsp:nvSpPr>
      <dsp:spPr>
        <a:xfrm>
          <a:off x="7000468" y="4208047"/>
          <a:ext cx="940381" cy="93993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C8E9A-0900-46F1-AE83-C19439B58F0F}">
      <dsp:nvSpPr>
        <dsp:cNvPr id="0" name=""/>
        <dsp:cNvSpPr/>
      </dsp:nvSpPr>
      <dsp:spPr>
        <a:xfrm>
          <a:off x="4384970" y="3812120"/>
          <a:ext cx="2027512" cy="5437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429157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 smtClean="0"/>
            <a:t>Gerçekçi kararlar alabilmesi</a:t>
          </a:r>
          <a:endParaRPr lang="tr-TR" sz="900" b="1" kern="1200" dirty="0"/>
        </a:p>
      </dsp:txBody>
      <dsp:txXfrm>
        <a:off x="4411513" y="3838663"/>
        <a:ext cx="1974426" cy="490642"/>
      </dsp:txXfrm>
    </dsp:sp>
    <dsp:sp modelId="{EA4DD897-7014-433C-AF9E-C2FBC16CBF95}">
      <dsp:nvSpPr>
        <dsp:cNvPr id="0" name=""/>
        <dsp:cNvSpPr/>
      </dsp:nvSpPr>
      <dsp:spPr>
        <a:xfrm>
          <a:off x="6034422" y="3279413"/>
          <a:ext cx="940381" cy="93993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9F4C63-F2EB-4066-AD43-93125F8B3162}">
      <dsp:nvSpPr>
        <dsp:cNvPr id="0" name=""/>
        <dsp:cNvSpPr/>
      </dsp:nvSpPr>
      <dsp:spPr>
        <a:xfrm>
          <a:off x="3880231" y="2618404"/>
          <a:ext cx="2027512" cy="5437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429157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 smtClean="0"/>
            <a:t>Dengeli ve sağlıklı bir yaşam sürebilmesi</a:t>
          </a:r>
          <a:endParaRPr lang="tr-TR" sz="900" b="1" kern="1200" dirty="0"/>
        </a:p>
      </dsp:txBody>
      <dsp:txXfrm>
        <a:off x="3906774" y="2644947"/>
        <a:ext cx="1974426" cy="490642"/>
      </dsp:txXfrm>
    </dsp:sp>
    <dsp:sp modelId="{D41BDBAF-7F86-4E7C-A221-D6090CC1FCB6}">
      <dsp:nvSpPr>
        <dsp:cNvPr id="0" name=""/>
        <dsp:cNvSpPr/>
      </dsp:nvSpPr>
      <dsp:spPr>
        <a:xfrm>
          <a:off x="5529682" y="2085698"/>
          <a:ext cx="940381" cy="93993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88BF4C-39A2-4301-9670-10B1A431DCA2}">
      <dsp:nvSpPr>
        <dsp:cNvPr id="0" name=""/>
        <dsp:cNvSpPr/>
      </dsp:nvSpPr>
      <dsp:spPr>
        <a:xfrm>
          <a:off x="3599235" y="1403211"/>
          <a:ext cx="2027512" cy="5437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429157" bIns="34290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900" b="1" kern="1200" dirty="0" smtClean="0"/>
            <a:t>Kendini en uygun düzeyde geliştirebilmesi</a:t>
          </a:r>
          <a:endParaRPr lang="tr-TR" sz="900" b="1" kern="1200" dirty="0"/>
        </a:p>
      </dsp:txBody>
      <dsp:txXfrm>
        <a:off x="3625778" y="1429754"/>
        <a:ext cx="1974426" cy="490642"/>
      </dsp:txXfrm>
    </dsp:sp>
    <dsp:sp modelId="{1AF345DF-8BFF-4A19-9712-9A4067B387CA}">
      <dsp:nvSpPr>
        <dsp:cNvPr id="0" name=""/>
        <dsp:cNvSpPr/>
      </dsp:nvSpPr>
      <dsp:spPr>
        <a:xfrm>
          <a:off x="5248686" y="870504"/>
          <a:ext cx="940381" cy="93993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8ADD63-9C70-4050-A8BA-3776BB57EDFB}">
      <dsp:nvSpPr>
        <dsp:cNvPr id="0" name=""/>
        <dsp:cNvSpPr/>
      </dsp:nvSpPr>
      <dsp:spPr>
        <a:xfrm>
          <a:off x="2080970" y="267695"/>
          <a:ext cx="3658906" cy="1143408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469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/>
            <a:t>EĞİTSEL REHBERLİK</a:t>
          </a:r>
          <a:endParaRPr lang="tr-TR" sz="2300" b="1" kern="1200" dirty="0"/>
        </a:p>
      </dsp:txBody>
      <dsp:txXfrm>
        <a:off x="2080970" y="267695"/>
        <a:ext cx="3658906" cy="1143408"/>
      </dsp:txXfrm>
    </dsp:sp>
    <dsp:sp modelId="{1A1017CB-F382-4290-871E-85757ACF46D2}">
      <dsp:nvSpPr>
        <dsp:cNvPr id="0" name=""/>
        <dsp:cNvSpPr/>
      </dsp:nvSpPr>
      <dsp:spPr>
        <a:xfrm>
          <a:off x="1082908" y="150787"/>
          <a:ext cx="1735572" cy="12005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5D44F-B456-4BF8-A2AD-422B86C79BE6}">
      <dsp:nvSpPr>
        <dsp:cNvPr id="0" name=""/>
        <dsp:cNvSpPr/>
      </dsp:nvSpPr>
      <dsp:spPr>
        <a:xfrm>
          <a:off x="2064510" y="1707119"/>
          <a:ext cx="3658906" cy="1143408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469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/>
            <a:t>KİŞİSEL-SOSYAL REHBERLİK</a:t>
          </a:r>
          <a:endParaRPr lang="tr-TR" sz="2300" b="1" kern="1200" dirty="0"/>
        </a:p>
      </dsp:txBody>
      <dsp:txXfrm>
        <a:off x="2064510" y="1707119"/>
        <a:ext cx="3658906" cy="1143408"/>
      </dsp:txXfrm>
    </dsp:sp>
    <dsp:sp modelId="{E67CD3B6-6770-446F-BB5F-B62BB9D5B99C}">
      <dsp:nvSpPr>
        <dsp:cNvPr id="0" name=""/>
        <dsp:cNvSpPr/>
      </dsp:nvSpPr>
      <dsp:spPr>
        <a:xfrm>
          <a:off x="1131480" y="1566872"/>
          <a:ext cx="1669732" cy="1200578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1000" r="-51000"/>
          </a:stretch>
        </a:blip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098AC4-78AB-4519-81D0-4B8D76F678E6}">
      <dsp:nvSpPr>
        <dsp:cNvPr id="0" name=""/>
        <dsp:cNvSpPr/>
      </dsp:nvSpPr>
      <dsp:spPr>
        <a:xfrm>
          <a:off x="2055350" y="3146543"/>
          <a:ext cx="3658906" cy="1143408"/>
        </a:xfrm>
        <a:prstGeom prst="rect">
          <a:avLst/>
        </a:prstGeom>
        <a:solidFill>
          <a:schemeClr val="accent6">
            <a:alpha val="4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4469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/>
            <a:t>MESLEKİ REHBERLİK</a:t>
          </a:r>
          <a:endParaRPr lang="tr-TR" sz="2300" b="1" kern="1200" dirty="0"/>
        </a:p>
      </dsp:txBody>
      <dsp:txXfrm>
        <a:off x="2055350" y="3146543"/>
        <a:ext cx="3658906" cy="1143408"/>
      </dsp:txXfrm>
    </dsp:sp>
    <dsp:sp modelId="{77819417-3295-40E4-8F74-1D8CFD657CAD}">
      <dsp:nvSpPr>
        <dsp:cNvPr id="0" name=""/>
        <dsp:cNvSpPr/>
      </dsp:nvSpPr>
      <dsp:spPr>
        <a:xfrm>
          <a:off x="1080123" y="3024341"/>
          <a:ext cx="1633091" cy="12005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0" r="-80000"/>
          </a:stretch>
        </a:blip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31468-62D8-4BC6-B0C7-876E701C6642}">
      <dsp:nvSpPr>
        <dsp:cNvPr id="0" name=""/>
        <dsp:cNvSpPr/>
      </dsp:nvSpPr>
      <dsp:spPr>
        <a:xfrm>
          <a:off x="-5228235" y="-800777"/>
          <a:ext cx="6225843" cy="6225843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1D5C0-489F-4DCF-8F0D-DD252473A813}">
      <dsp:nvSpPr>
        <dsp:cNvPr id="0" name=""/>
        <dsp:cNvSpPr/>
      </dsp:nvSpPr>
      <dsp:spPr>
        <a:xfrm>
          <a:off x="522323" y="355515"/>
          <a:ext cx="6422080" cy="71140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Verimli Ders Çalışma Teknikleri</a:t>
          </a:r>
          <a:endParaRPr lang="tr-TR" sz="2900" kern="1200" dirty="0"/>
        </a:p>
      </dsp:txBody>
      <dsp:txXfrm>
        <a:off x="522323" y="355515"/>
        <a:ext cx="6422080" cy="711400"/>
      </dsp:txXfrm>
    </dsp:sp>
    <dsp:sp modelId="{02927759-D831-46EE-B255-DD743388F555}">
      <dsp:nvSpPr>
        <dsp:cNvPr id="0" name=""/>
        <dsp:cNvSpPr/>
      </dsp:nvSpPr>
      <dsp:spPr>
        <a:xfrm>
          <a:off x="77698" y="266590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81CEC-2ADA-403F-AD97-C65497AD3BD3}">
      <dsp:nvSpPr>
        <dsp:cNvPr id="0" name=""/>
        <dsp:cNvSpPr/>
      </dsp:nvSpPr>
      <dsp:spPr>
        <a:xfrm>
          <a:off x="930186" y="1422800"/>
          <a:ext cx="6014218" cy="711400"/>
        </a:xfrm>
        <a:prstGeom prst="rect">
          <a:avLst/>
        </a:prstGeom>
        <a:solidFill>
          <a:schemeClr val="accent6">
            <a:shade val="80000"/>
            <a:hueOff val="-184214"/>
            <a:satOff val="-16645"/>
            <a:lumOff val="1206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Ders Çalışma Programı</a:t>
          </a:r>
          <a:endParaRPr lang="tr-TR" sz="2900" kern="1200" dirty="0"/>
        </a:p>
      </dsp:txBody>
      <dsp:txXfrm>
        <a:off x="930186" y="1422800"/>
        <a:ext cx="6014218" cy="711400"/>
      </dsp:txXfrm>
    </dsp:sp>
    <dsp:sp modelId="{010C5484-6A31-472C-8C9F-4A36FEFF80F4}">
      <dsp:nvSpPr>
        <dsp:cNvPr id="0" name=""/>
        <dsp:cNvSpPr/>
      </dsp:nvSpPr>
      <dsp:spPr>
        <a:xfrm>
          <a:off x="485560" y="1333875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184214"/>
              <a:satOff val="-16645"/>
              <a:lumOff val="120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29165-E1C4-4900-A836-5C51532033E8}">
      <dsp:nvSpPr>
        <dsp:cNvPr id="0" name=""/>
        <dsp:cNvSpPr/>
      </dsp:nvSpPr>
      <dsp:spPr>
        <a:xfrm>
          <a:off x="930186" y="2490086"/>
          <a:ext cx="6014218" cy="711400"/>
        </a:xfrm>
        <a:prstGeom prst="rect">
          <a:avLst/>
        </a:prstGeom>
        <a:solidFill>
          <a:schemeClr val="accent6">
            <a:shade val="80000"/>
            <a:hueOff val="-368429"/>
            <a:satOff val="-33289"/>
            <a:lumOff val="2413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Motivasyon </a:t>
          </a:r>
          <a:endParaRPr lang="tr-TR" sz="2900" kern="1200" dirty="0"/>
        </a:p>
      </dsp:txBody>
      <dsp:txXfrm>
        <a:off x="930186" y="2490086"/>
        <a:ext cx="6014218" cy="711400"/>
      </dsp:txXfrm>
    </dsp:sp>
    <dsp:sp modelId="{077CD44F-75CB-4A0E-A8C0-009987507951}">
      <dsp:nvSpPr>
        <dsp:cNvPr id="0" name=""/>
        <dsp:cNvSpPr/>
      </dsp:nvSpPr>
      <dsp:spPr>
        <a:xfrm>
          <a:off x="485560" y="2401161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368429"/>
              <a:satOff val="-33289"/>
              <a:lumOff val="241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33262-8C8C-4516-B5CB-0ADFAA74358B}">
      <dsp:nvSpPr>
        <dsp:cNvPr id="0" name=""/>
        <dsp:cNvSpPr/>
      </dsp:nvSpPr>
      <dsp:spPr>
        <a:xfrm>
          <a:off x="522323" y="3557372"/>
          <a:ext cx="6422080" cy="711400"/>
        </a:xfrm>
        <a:prstGeom prst="rect">
          <a:avLst/>
        </a:prstGeom>
        <a:solidFill>
          <a:schemeClr val="accent6">
            <a:shade val="80000"/>
            <a:hueOff val="-552643"/>
            <a:satOff val="-49934"/>
            <a:lumOff val="362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73660" rIns="73660" bIns="7366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900" kern="1200" dirty="0" smtClean="0"/>
            <a:t>Sınav Kaygısı</a:t>
          </a:r>
          <a:endParaRPr lang="tr-TR" sz="2900" kern="1200" dirty="0"/>
        </a:p>
      </dsp:txBody>
      <dsp:txXfrm>
        <a:off x="522323" y="3557372"/>
        <a:ext cx="6422080" cy="711400"/>
      </dsp:txXfrm>
    </dsp:sp>
    <dsp:sp modelId="{2E608DDC-0892-4FD3-A30B-4ED885596D37}">
      <dsp:nvSpPr>
        <dsp:cNvPr id="0" name=""/>
        <dsp:cNvSpPr/>
      </dsp:nvSpPr>
      <dsp:spPr>
        <a:xfrm>
          <a:off x="77698" y="3468447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552643"/>
              <a:satOff val="-49934"/>
              <a:lumOff val="362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31468-62D8-4BC6-B0C7-876E701C6642}">
      <dsp:nvSpPr>
        <dsp:cNvPr id="0" name=""/>
        <dsp:cNvSpPr/>
      </dsp:nvSpPr>
      <dsp:spPr>
        <a:xfrm>
          <a:off x="-5228235" y="-800777"/>
          <a:ext cx="6225843" cy="6225843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1D5C0-489F-4DCF-8F0D-DD252473A813}">
      <dsp:nvSpPr>
        <dsp:cNvPr id="0" name=""/>
        <dsp:cNvSpPr/>
      </dsp:nvSpPr>
      <dsp:spPr>
        <a:xfrm>
          <a:off x="372034" y="243515"/>
          <a:ext cx="6572369" cy="48684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33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Sosyal Sorunlar</a:t>
          </a:r>
          <a:endParaRPr lang="tr-TR" sz="2500" kern="1200" dirty="0"/>
        </a:p>
      </dsp:txBody>
      <dsp:txXfrm>
        <a:off x="372034" y="243515"/>
        <a:ext cx="6572369" cy="486845"/>
      </dsp:txXfrm>
    </dsp:sp>
    <dsp:sp modelId="{02927759-D831-46EE-B255-DD743388F555}">
      <dsp:nvSpPr>
        <dsp:cNvPr id="0" name=""/>
        <dsp:cNvSpPr/>
      </dsp:nvSpPr>
      <dsp:spPr>
        <a:xfrm>
          <a:off x="67756" y="182659"/>
          <a:ext cx="608556" cy="60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F13BD-595C-452D-B42E-5485AE1F7D12}">
      <dsp:nvSpPr>
        <dsp:cNvPr id="0" name=""/>
        <dsp:cNvSpPr/>
      </dsp:nvSpPr>
      <dsp:spPr>
        <a:xfrm>
          <a:off x="772497" y="973690"/>
          <a:ext cx="6171906" cy="486845"/>
        </a:xfrm>
        <a:prstGeom prst="rect">
          <a:avLst/>
        </a:prstGeom>
        <a:solidFill>
          <a:schemeClr val="accent6">
            <a:shade val="80000"/>
            <a:hueOff val="-110529"/>
            <a:satOff val="-9987"/>
            <a:lumOff val="724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33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Duygusal Sorunlar</a:t>
          </a:r>
          <a:endParaRPr lang="tr-TR" sz="2500" kern="1200" dirty="0"/>
        </a:p>
      </dsp:txBody>
      <dsp:txXfrm>
        <a:off x="772497" y="973690"/>
        <a:ext cx="6171906" cy="486845"/>
      </dsp:txXfrm>
    </dsp:sp>
    <dsp:sp modelId="{CF4C89A9-D9C3-48A6-9DA0-D7E4AEA6BD44}">
      <dsp:nvSpPr>
        <dsp:cNvPr id="0" name=""/>
        <dsp:cNvSpPr/>
      </dsp:nvSpPr>
      <dsp:spPr>
        <a:xfrm>
          <a:off x="468219" y="912834"/>
          <a:ext cx="608556" cy="60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110529"/>
              <a:satOff val="-9987"/>
              <a:lumOff val="72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C5807-7FDC-43D6-9299-64EEE52A7846}">
      <dsp:nvSpPr>
        <dsp:cNvPr id="0" name=""/>
        <dsp:cNvSpPr/>
      </dsp:nvSpPr>
      <dsp:spPr>
        <a:xfrm>
          <a:off x="955619" y="1703865"/>
          <a:ext cx="5988784" cy="486845"/>
        </a:xfrm>
        <a:prstGeom prst="rect">
          <a:avLst/>
        </a:prstGeom>
        <a:solidFill>
          <a:schemeClr val="accent6">
            <a:shade val="80000"/>
            <a:hueOff val="-221057"/>
            <a:satOff val="-19974"/>
            <a:lumOff val="1448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33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Maddi sorunlar</a:t>
          </a:r>
          <a:endParaRPr lang="tr-TR" sz="2500" kern="1200" dirty="0"/>
        </a:p>
      </dsp:txBody>
      <dsp:txXfrm>
        <a:off x="955619" y="1703865"/>
        <a:ext cx="5988784" cy="486845"/>
      </dsp:txXfrm>
    </dsp:sp>
    <dsp:sp modelId="{010C5484-6A31-472C-8C9F-4A36FEFF80F4}">
      <dsp:nvSpPr>
        <dsp:cNvPr id="0" name=""/>
        <dsp:cNvSpPr/>
      </dsp:nvSpPr>
      <dsp:spPr>
        <a:xfrm>
          <a:off x="651341" y="1643009"/>
          <a:ext cx="608556" cy="60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221057"/>
              <a:satOff val="-19974"/>
              <a:lumOff val="144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EA385-784E-4B01-8A40-181BBC8C8724}">
      <dsp:nvSpPr>
        <dsp:cNvPr id="0" name=""/>
        <dsp:cNvSpPr/>
      </dsp:nvSpPr>
      <dsp:spPr>
        <a:xfrm>
          <a:off x="955619" y="2433577"/>
          <a:ext cx="5988784" cy="486845"/>
        </a:xfrm>
        <a:prstGeom prst="rect">
          <a:avLst/>
        </a:prstGeom>
        <a:solidFill>
          <a:schemeClr val="accent6">
            <a:shade val="80000"/>
            <a:hueOff val="-331586"/>
            <a:satOff val="-29960"/>
            <a:lumOff val="2172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33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Arkadaşlar ile İlgili Sorunlar</a:t>
          </a:r>
          <a:endParaRPr lang="tr-TR" sz="2500" kern="1200" dirty="0"/>
        </a:p>
      </dsp:txBody>
      <dsp:txXfrm>
        <a:off x="955619" y="2433577"/>
        <a:ext cx="5988784" cy="486845"/>
      </dsp:txXfrm>
    </dsp:sp>
    <dsp:sp modelId="{077CD44F-75CB-4A0E-A8C0-009987507951}">
      <dsp:nvSpPr>
        <dsp:cNvPr id="0" name=""/>
        <dsp:cNvSpPr/>
      </dsp:nvSpPr>
      <dsp:spPr>
        <a:xfrm>
          <a:off x="651341" y="2372722"/>
          <a:ext cx="608556" cy="60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331586"/>
              <a:satOff val="-29960"/>
              <a:lumOff val="21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19FFB-CD3A-45D2-8AB5-B008C93AD276}">
      <dsp:nvSpPr>
        <dsp:cNvPr id="0" name=""/>
        <dsp:cNvSpPr/>
      </dsp:nvSpPr>
      <dsp:spPr>
        <a:xfrm>
          <a:off x="772497" y="3163752"/>
          <a:ext cx="6171906" cy="486845"/>
        </a:xfrm>
        <a:prstGeom prst="rect">
          <a:avLst/>
        </a:prstGeom>
        <a:solidFill>
          <a:schemeClr val="accent6">
            <a:shade val="80000"/>
            <a:hueOff val="-442114"/>
            <a:satOff val="-39947"/>
            <a:lumOff val="2896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33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Okul ile İlgili Sorunlar</a:t>
          </a:r>
          <a:endParaRPr lang="tr-TR" sz="2500" kern="1200" dirty="0"/>
        </a:p>
      </dsp:txBody>
      <dsp:txXfrm>
        <a:off x="772497" y="3163752"/>
        <a:ext cx="6171906" cy="486845"/>
      </dsp:txXfrm>
    </dsp:sp>
    <dsp:sp modelId="{2E608DDC-0892-4FD3-A30B-4ED885596D37}">
      <dsp:nvSpPr>
        <dsp:cNvPr id="0" name=""/>
        <dsp:cNvSpPr/>
      </dsp:nvSpPr>
      <dsp:spPr>
        <a:xfrm>
          <a:off x="468219" y="3102897"/>
          <a:ext cx="608556" cy="60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442114"/>
              <a:satOff val="-39947"/>
              <a:lumOff val="289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4B7F2-B137-42E3-91B2-5037CDF017B1}">
      <dsp:nvSpPr>
        <dsp:cNvPr id="0" name=""/>
        <dsp:cNvSpPr/>
      </dsp:nvSpPr>
      <dsp:spPr>
        <a:xfrm>
          <a:off x="372034" y="3893927"/>
          <a:ext cx="6572369" cy="486845"/>
        </a:xfrm>
        <a:prstGeom prst="rect">
          <a:avLst/>
        </a:prstGeom>
        <a:solidFill>
          <a:schemeClr val="accent6">
            <a:shade val="80000"/>
            <a:hueOff val="-552643"/>
            <a:satOff val="-49934"/>
            <a:lumOff val="362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6433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Aile ile İlgili Sorunlar</a:t>
          </a:r>
          <a:endParaRPr lang="tr-TR" sz="2500" kern="1200" dirty="0"/>
        </a:p>
      </dsp:txBody>
      <dsp:txXfrm>
        <a:off x="372034" y="3893927"/>
        <a:ext cx="6572369" cy="486845"/>
      </dsp:txXfrm>
    </dsp:sp>
    <dsp:sp modelId="{F22D5F47-84FE-4598-8056-393E9015D85C}">
      <dsp:nvSpPr>
        <dsp:cNvPr id="0" name=""/>
        <dsp:cNvSpPr/>
      </dsp:nvSpPr>
      <dsp:spPr>
        <a:xfrm>
          <a:off x="67756" y="3833072"/>
          <a:ext cx="608556" cy="60855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552643"/>
              <a:satOff val="-49934"/>
              <a:lumOff val="362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31468-62D8-4BC6-B0C7-876E701C6642}">
      <dsp:nvSpPr>
        <dsp:cNvPr id="0" name=""/>
        <dsp:cNvSpPr/>
      </dsp:nvSpPr>
      <dsp:spPr>
        <a:xfrm>
          <a:off x="-5228235" y="-800777"/>
          <a:ext cx="6225843" cy="6225843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19050" cap="rnd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1D5C0-489F-4DCF-8F0D-DD252473A813}">
      <dsp:nvSpPr>
        <dsp:cNvPr id="0" name=""/>
        <dsp:cNvSpPr/>
      </dsp:nvSpPr>
      <dsp:spPr>
        <a:xfrm>
          <a:off x="522323" y="355515"/>
          <a:ext cx="6422080" cy="711400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TYT-AYT</a:t>
          </a:r>
          <a:endParaRPr lang="tr-TR" sz="3400" kern="1200" dirty="0"/>
        </a:p>
      </dsp:txBody>
      <dsp:txXfrm>
        <a:off x="522323" y="355515"/>
        <a:ext cx="6422080" cy="711400"/>
      </dsp:txXfrm>
    </dsp:sp>
    <dsp:sp modelId="{02927759-D831-46EE-B255-DD743388F555}">
      <dsp:nvSpPr>
        <dsp:cNvPr id="0" name=""/>
        <dsp:cNvSpPr/>
      </dsp:nvSpPr>
      <dsp:spPr>
        <a:xfrm>
          <a:off x="77698" y="266590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81CEC-2ADA-403F-AD97-C65497AD3BD3}">
      <dsp:nvSpPr>
        <dsp:cNvPr id="0" name=""/>
        <dsp:cNvSpPr/>
      </dsp:nvSpPr>
      <dsp:spPr>
        <a:xfrm>
          <a:off x="930186" y="1422800"/>
          <a:ext cx="6014218" cy="711400"/>
        </a:xfrm>
        <a:prstGeom prst="rect">
          <a:avLst/>
        </a:prstGeom>
        <a:solidFill>
          <a:schemeClr val="accent6">
            <a:shade val="80000"/>
            <a:hueOff val="-184214"/>
            <a:satOff val="-16645"/>
            <a:lumOff val="1206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Bireyin Kendini Tanıması</a:t>
          </a:r>
          <a:endParaRPr lang="tr-TR" sz="3400" kern="1200" dirty="0"/>
        </a:p>
      </dsp:txBody>
      <dsp:txXfrm>
        <a:off x="930186" y="1422800"/>
        <a:ext cx="6014218" cy="711400"/>
      </dsp:txXfrm>
    </dsp:sp>
    <dsp:sp modelId="{010C5484-6A31-472C-8C9F-4A36FEFF80F4}">
      <dsp:nvSpPr>
        <dsp:cNvPr id="0" name=""/>
        <dsp:cNvSpPr/>
      </dsp:nvSpPr>
      <dsp:spPr>
        <a:xfrm>
          <a:off x="485560" y="1333875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184214"/>
              <a:satOff val="-16645"/>
              <a:lumOff val="120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429165-E1C4-4900-A836-5C51532033E8}">
      <dsp:nvSpPr>
        <dsp:cNvPr id="0" name=""/>
        <dsp:cNvSpPr/>
      </dsp:nvSpPr>
      <dsp:spPr>
        <a:xfrm>
          <a:off x="930186" y="2490086"/>
          <a:ext cx="6014218" cy="711400"/>
        </a:xfrm>
        <a:prstGeom prst="rect">
          <a:avLst/>
        </a:prstGeom>
        <a:solidFill>
          <a:schemeClr val="accent6">
            <a:shade val="80000"/>
            <a:hueOff val="-368429"/>
            <a:satOff val="-33289"/>
            <a:lumOff val="2413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Meslek Seçimi</a:t>
          </a:r>
          <a:endParaRPr lang="tr-TR" sz="3400" kern="1200" dirty="0"/>
        </a:p>
      </dsp:txBody>
      <dsp:txXfrm>
        <a:off x="930186" y="2490086"/>
        <a:ext cx="6014218" cy="711400"/>
      </dsp:txXfrm>
    </dsp:sp>
    <dsp:sp modelId="{077CD44F-75CB-4A0E-A8C0-009987507951}">
      <dsp:nvSpPr>
        <dsp:cNvPr id="0" name=""/>
        <dsp:cNvSpPr/>
      </dsp:nvSpPr>
      <dsp:spPr>
        <a:xfrm>
          <a:off x="485560" y="2401161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368429"/>
              <a:satOff val="-33289"/>
              <a:lumOff val="241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33262-8C8C-4516-B5CB-0ADFAA74358B}">
      <dsp:nvSpPr>
        <dsp:cNvPr id="0" name=""/>
        <dsp:cNvSpPr/>
      </dsp:nvSpPr>
      <dsp:spPr>
        <a:xfrm>
          <a:off x="522323" y="3557372"/>
          <a:ext cx="6422080" cy="711400"/>
        </a:xfrm>
        <a:prstGeom prst="rect">
          <a:avLst/>
        </a:prstGeom>
        <a:solidFill>
          <a:schemeClr val="accent6">
            <a:shade val="80000"/>
            <a:hueOff val="-552643"/>
            <a:satOff val="-49934"/>
            <a:lumOff val="3620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4674" tIns="86360" rIns="86360" bIns="8636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Alan Seçimi</a:t>
          </a:r>
          <a:endParaRPr lang="tr-TR" sz="3400" kern="1200" dirty="0"/>
        </a:p>
      </dsp:txBody>
      <dsp:txXfrm>
        <a:off x="522323" y="3557372"/>
        <a:ext cx="6422080" cy="711400"/>
      </dsp:txXfrm>
    </dsp:sp>
    <dsp:sp modelId="{2E608DDC-0892-4FD3-A30B-4ED885596D37}">
      <dsp:nvSpPr>
        <dsp:cNvPr id="0" name=""/>
        <dsp:cNvSpPr/>
      </dsp:nvSpPr>
      <dsp:spPr>
        <a:xfrm>
          <a:off x="77698" y="3468447"/>
          <a:ext cx="889250" cy="8892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-552643"/>
              <a:satOff val="-49934"/>
              <a:lumOff val="362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FCFA-CBBF-4182-A5FC-0A460971F586}" type="datetimeFigureOut">
              <a:rPr lang="tr-TR" smtClean="0"/>
              <a:t>03.10.2019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8616D-F5C3-46ED-B3CA-A04D663E05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4467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C1437-B7C2-4CF4-96A9-6549681D9BC4}" type="datetimeFigureOut">
              <a:rPr lang="tr-TR" smtClean="0"/>
              <a:t>03.10.2019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9B2AC-DCE5-4A38-A3D2-8F7DC8B4B8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8643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9B2AC-DCE5-4A38-A3D2-8F7DC8B4B86A}" type="slidenum">
              <a:rPr lang="tr-TR" smtClean="0"/>
              <a:t>1</a:t>
            </a:fld>
            <a:endParaRPr lang="tr-TR"/>
          </a:p>
        </p:txBody>
      </p:sp>
      <p:sp>
        <p:nvSpPr>
          <p:cNvPr id="8" name="Üstbilgi Yer Tutucusu 7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361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 smtClean="0"/>
              <a:t>ŞURA SEVSER UYSAL</a:t>
            </a:r>
            <a:endParaRPr lang="tr-TR"/>
          </a:p>
        </p:txBody>
      </p:sp>
      <p:sp>
        <p:nvSpPr>
          <p:cNvPr id="6" name="Üstbilgi Yer Tutucusu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39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70293-5334-4029-B273-3A10EE7C629A}" type="datetime1">
              <a:rPr lang="tr-TR" smtClean="0"/>
              <a:t>03.10.2019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87ED-D4E4-47BA-A7FC-47EFF306657C}" type="datetime1">
              <a:rPr lang="tr-TR" smtClean="0"/>
              <a:t>03.10.2019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A57B-33F4-48A5-9741-7D1C3991E871}" type="datetime1">
              <a:rPr lang="tr-TR" smtClean="0"/>
              <a:t>03.10.2019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0A84C-0B9C-4345-ACA2-6B4EB7E65E87}" type="datetime1">
              <a:rPr lang="tr-TR" smtClean="0"/>
              <a:t>03.10.2019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38EB-6A24-4FF1-9F37-1EDF90F6B69D}" type="datetime1">
              <a:rPr lang="tr-TR" smtClean="0"/>
              <a:t>03.10.2019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182D1-279D-40E5-933A-CD1FF72540E4}" type="datetime1">
              <a:rPr lang="tr-TR" smtClean="0"/>
              <a:t>03.10.2019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E6B8-478A-43E1-9CE4-264A7769542B}" type="datetime1">
              <a:rPr lang="tr-TR" smtClean="0"/>
              <a:t>03.10.2019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964F-A1DF-438D-9B68-A82F6C5AAC52}" type="datetime1">
              <a:rPr lang="tr-TR" smtClean="0"/>
              <a:t>03.10.2019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DADB-F28E-4C57-9755-8FD135DF57EF}" type="datetime1">
              <a:rPr lang="tr-TR" smtClean="0"/>
              <a:t>03.10.2019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936E-4308-4B50-AA51-451BFC7CB3FD}" type="datetime1">
              <a:rPr lang="tr-TR" smtClean="0"/>
              <a:t>03.10.2019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3DB4-A2F6-4C44-9451-193DCCCD87FF}" type="datetime1">
              <a:rPr lang="tr-TR" smtClean="0"/>
              <a:t>03.10.2019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FBCC-99B5-49B0-B223-473C71E6E22C}" type="datetime1">
              <a:rPr lang="tr-TR" smtClean="0"/>
              <a:t>03.10.2019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8.jpe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9.jp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bg1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-1116632" y="404664"/>
            <a:ext cx="763284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tr-TR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tr-TR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PSİKOLOJİK DANIŞMA </a:t>
            </a:r>
          </a:p>
          <a:p>
            <a:pPr algn="ctr"/>
            <a:r>
              <a:rPr lang="tr-TR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VE</a:t>
            </a:r>
          </a:p>
          <a:p>
            <a:pPr algn="ctr"/>
            <a:r>
              <a:rPr lang="tr-TR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REHBERLİK SERVİSİNİ</a:t>
            </a:r>
          </a:p>
          <a:p>
            <a:pPr algn="ctr"/>
            <a:r>
              <a:rPr lang="tr-TR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TANIYALIM</a:t>
            </a:r>
            <a:endParaRPr lang="tr-TR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2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267" y="1246003"/>
            <a:ext cx="3096343" cy="3580300"/>
          </a:xfrm>
          <a:prstGeom prst="roundRect">
            <a:avLst>
              <a:gd name="adj" fmla="val 4167"/>
            </a:avLst>
          </a:prstGeom>
          <a:noFill/>
          <a:ln w="76200" cap="sq">
            <a:noFill/>
            <a:miter lim="800000"/>
          </a:ln>
          <a:effectLst>
            <a:glow rad="228600">
              <a:srgbClr val="FF0000">
                <a:alpha val="40000"/>
              </a:srgbClr>
            </a:glow>
            <a:reflection blurRad="12700" stA="33000" endPos="28000" dist="5000" dir="5400000" sy="-100000" algn="bl" rotWithShape="0"/>
            <a:softEdge rad="127000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6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0"/>
            <a:ext cx="849788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160390"/>
            <a:ext cx="3086100" cy="1476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Metin kutusu 8"/>
          <p:cNvSpPr txBox="1"/>
          <p:nvPr/>
        </p:nvSpPr>
        <p:spPr>
          <a:xfrm>
            <a:off x="3995936" y="1838727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Bernard MT Condensed" pitchFamily="18" charset="0"/>
              </a:rPr>
              <a:t>SAYGI ESASTIR</a:t>
            </a:r>
            <a:endParaRPr lang="tr-TR" sz="4000" b="1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7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49788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547664" y="3717032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Bernard MT Condensed" pitchFamily="18" charset="0"/>
              </a:rPr>
              <a:t>TÜM ÖĞRENCİLERE YÖNELİKTİR</a:t>
            </a:r>
            <a:endParaRPr lang="tr-TR" sz="4000" b="1" dirty="0">
              <a:latin typeface="Bernard MT Condensed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632" y="1638300"/>
            <a:ext cx="2381250" cy="1790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283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742658"/>
            <a:ext cx="1044116" cy="75531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Dikdörtgen 8"/>
          <p:cNvSpPr/>
          <p:nvPr/>
        </p:nvSpPr>
        <p:spPr>
          <a:xfrm>
            <a:off x="-252536" y="548680"/>
            <a:ext cx="985718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REHBERLİK SERVİSİYLE </a:t>
            </a:r>
          </a:p>
          <a:p>
            <a:pPr algn="ctr"/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İLGİLİ</a:t>
            </a:r>
          </a:p>
          <a:p>
            <a:pPr algn="ctr"/>
            <a:r>
              <a:rPr lang="tr-T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DOĞRU BİLİNEN</a:t>
            </a:r>
          </a:p>
          <a:p>
            <a:pPr algn="ctr"/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YANLIŞLAR</a:t>
            </a:r>
            <a:endParaRPr lang="tr-T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53" y="4276228"/>
            <a:ext cx="572358" cy="41404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309634"/>
            <a:ext cx="1692188" cy="122413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365" y="5517232"/>
            <a:ext cx="846094" cy="61206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0" y="4266805"/>
            <a:ext cx="1152128" cy="83345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546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7170" name="Picture 2" descr="C:\Program Files\Microsoft Office\MEDIA\CAGCAT10\j0229385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980728"/>
            <a:ext cx="677470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203848" y="2043715"/>
            <a:ext cx="42964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ÖĞRENCİNİN YERİNE PROBLEMİ ÇÖZER</a:t>
            </a:r>
            <a:endParaRPr lang="tr-TR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62" y="335002"/>
            <a:ext cx="499114" cy="49911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2" t="7482" r="20466" b="9978"/>
          <a:stretch/>
        </p:blipFill>
        <p:spPr>
          <a:xfrm>
            <a:off x="7636041" y="366580"/>
            <a:ext cx="542307" cy="49911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9786"/>
            <a:ext cx="1337319" cy="992702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9786"/>
            <a:ext cx="1344116" cy="99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5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7170" name="Picture 2" descr="C:\Program Files\Microsoft Office\MEDIA\CAGCAT10\j0229385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980728"/>
            <a:ext cx="677470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251820" y="2173377"/>
            <a:ext cx="3696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TEK YÖNLÜDÜR</a:t>
            </a:r>
            <a:endParaRPr lang="tr-TR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0" t="25660" r="7829" b="32185"/>
          <a:stretch/>
        </p:blipFill>
        <p:spPr>
          <a:xfrm>
            <a:off x="203200" y="260648"/>
            <a:ext cx="1562100" cy="57432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62" y="335002"/>
            <a:ext cx="499114" cy="49911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2" t="17565" r="19235" b="22583"/>
          <a:stretch/>
        </p:blipFill>
        <p:spPr>
          <a:xfrm>
            <a:off x="6348164" y="130582"/>
            <a:ext cx="1008112" cy="998229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2" t="7482" r="20466" b="9978"/>
          <a:stretch/>
        </p:blipFill>
        <p:spPr>
          <a:xfrm>
            <a:off x="7636041" y="366580"/>
            <a:ext cx="542307" cy="49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9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7170" name="Picture 2" descr="C:\Program Files\Microsoft Office\MEDIA\CAGCAT10\j0229385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980728"/>
            <a:ext cx="677470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203848" y="2043715"/>
            <a:ext cx="4296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DİSİPLİNİ</a:t>
            </a:r>
          </a:p>
          <a:p>
            <a:pPr algn="ctr"/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SAĞLAMA </a:t>
            </a:r>
          </a:p>
          <a:p>
            <a:pPr algn="ctr"/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YERİDİR</a:t>
            </a:r>
            <a:endParaRPr lang="tr-TR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62" y="335002"/>
            <a:ext cx="499114" cy="49911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2" t="7482" r="20466" b="9978"/>
          <a:stretch/>
        </p:blipFill>
        <p:spPr>
          <a:xfrm>
            <a:off x="7636041" y="366580"/>
            <a:ext cx="542307" cy="49911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76" y="223599"/>
            <a:ext cx="1165045" cy="785075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3" r="9111" b="35778"/>
          <a:stretch/>
        </p:blipFill>
        <p:spPr>
          <a:xfrm>
            <a:off x="6300192" y="223599"/>
            <a:ext cx="1049126" cy="78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8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7170" name="Picture 2" descr="C:\Program Files\Microsoft Office\MEDIA\CAGCAT10\j0229385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980728"/>
            <a:ext cx="677470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203848" y="2043715"/>
            <a:ext cx="4296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SİHİRLİ </a:t>
            </a:r>
          </a:p>
          <a:p>
            <a:pPr algn="ctr"/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GÜCE SAHİPTİR</a:t>
            </a:r>
            <a:endParaRPr lang="tr-TR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62" y="335002"/>
            <a:ext cx="499114" cy="49911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2" t="7482" r="20466" b="9978"/>
          <a:stretch/>
        </p:blipFill>
        <p:spPr>
          <a:xfrm>
            <a:off x="7636041" y="366580"/>
            <a:ext cx="542307" cy="49911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5" r="12667"/>
          <a:stretch/>
        </p:blipFill>
        <p:spPr>
          <a:xfrm>
            <a:off x="827584" y="56770"/>
            <a:ext cx="825376" cy="111873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6769"/>
            <a:ext cx="785675" cy="111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3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7170" name="Picture 2" descr="C:\Program Files\Microsoft Office\MEDIA\CAGCAT10\j0229385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980728"/>
            <a:ext cx="677470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203848" y="2043715"/>
            <a:ext cx="4296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BİREYİN YERİNE KARAR VERİR</a:t>
            </a:r>
            <a:endParaRPr lang="tr-TR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62" y="335002"/>
            <a:ext cx="499114" cy="499114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12" t="7482" r="20466" b="9978"/>
          <a:stretch/>
        </p:blipFill>
        <p:spPr>
          <a:xfrm>
            <a:off x="7636041" y="366580"/>
            <a:ext cx="542307" cy="49911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4079"/>
            <a:ext cx="1186057" cy="94411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4079"/>
            <a:ext cx="1127038" cy="9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3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/>
              <a:t>SAVUR NURİ CINGILLIOĞLU ANADOLU LİSESİ REHBERLİK SERVİSİ</a:t>
            </a:r>
            <a:endParaRPr lang="tr-TR" b="1" dirty="0"/>
          </a:p>
        </p:txBody>
      </p:sp>
      <p:sp>
        <p:nvSpPr>
          <p:cNvPr id="10" name="Dikdörtgen 9"/>
          <p:cNvSpPr/>
          <p:nvPr/>
        </p:nvSpPr>
        <p:spPr>
          <a:xfrm>
            <a:off x="3779912" y="1844824"/>
            <a:ext cx="486054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OKUL PSİKOLOJİK DANIŞMANI</a:t>
            </a:r>
          </a:p>
          <a:p>
            <a:pPr algn="ctr"/>
            <a:r>
              <a:rPr lang="tr-TR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REHBER ÖĞRETMEN</a:t>
            </a:r>
          </a:p>
          <a:p>
            <a:pPr algn="ctr"/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tr-TR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ŞURA KEVSER UYSAL</a:t>
            </a:r>
            <a:endParaRPr lang="tr-TR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735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5736" y="-243408"/>
            <a:ext cx="7125113" cy="924475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REHBERLİK NEDİR?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966022705"/>
              </p:ext>
            </p:extLst>
          </p:nvPr>
        </p:nvGraphicFramePr>
        <p:xfrm>
          <a:off x="-1764704" y="260648"/>
          <a:ext cx="1332148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495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547664" y="0"/>
            <a:ext cx="7125113" cy="924475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AMACINA GÖRE REHBERLİK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482838889"/>
              </p:ext>
            </p:extLst>
          </p:nvPr>
        </p:nvGraphicFramePr>
        <p:xfrm>
          <a:off x="899592" y="1268760"/>
          <a:ext cx="72008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212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2018887" y="0"/>
            <a:ext cx="7125113" cy="924475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EĞİTSEL REHBERLİK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675300850"/>
              </p:ext>
            </p:extLst>
          </p:nvPr>
        </p:nvGraphicFramePr>
        <p:xfrm>
          <a:off x="1043608" y="980728"/>
          <a:ext cx="700844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10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403648" y="0"/>
            <a:ext cx="7125113" cy="924475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KİŞİSEL-SOSYAL REHBERLİK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7" name="Diyagram 6"/>
          <p:cNvGraphicFramePr/>
          <p:nvPr>
            <p:extLst>
              <p:ext uri="{D42A27DB-BD31-4B8C-83A1-F6EECF244321}">
                <p14:modId xmlns:p14="http://schemas.microsoft.com/office/powerpoint/2010/main" val="3374590696"/>
              </p:ext>
            </p:extLst>
          </p:nvPr>
        </p:nvGraphicFramePr>
        <p:xfrm>
          <a:off x="1043608" y="980728"/>
          <a:ext cx="700844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12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2018887" y="0"/>
            <a:ext cx="7125113" cy="924475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MESLEKİ REHBERLİK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829408888"/>
              </p:ext>
            </p:extLst>
          </p:nvPr>
        </p:nvGraphicFramePr>
        <p:xfrm>
          <a:off x="1043608" y="980728"/>
          <a:ext cx="7008440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715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720900" y="836712"/>
            <a:ext cx="56669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REHBERLİĞİN</a:t>
            </a:r>
          </a:p>
          <a:p>
            <a:pPr algn="ctr"/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İLKELERİ</a:t>
            </a:r>
            <a:endParaRPr lang="tr-T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801"/>
          <a:stretch/>
        </p:blipFill>
        <p:spPr>
          <a:xfrm>
            <a:off x="1547664" y="2708920"/>
            <a:ext cx="5715000" cy="29987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792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2051" name="Picture 3" descr="C:\Program Files\Microsoft Office\MEDIA\CAGCAT10\j0229389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lumMod val="5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99392"/>
            <a:ext cx="84969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347864" y="232507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Bernard MT Condensed" pitchFamily="18" charset="0"/>
              </a:rPr>
              <a:t>GİZLİLİK ESASTIR</a:t>
            </a:r>
            <a:endParaRPr lang="tr-TR" sz="4000" b="1" dirty="0">
              <a:latin typeface="Bernard MT Condensed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808223"/>
            <a:ext cx="2095500" cy="26003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737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" y="0"/>
            <a:ext cx="849788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547664" y="3717032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>
                <a:latin typeface="Bernard MT Condensed" pitchFamily="18" charset="0"/>
              </a:rPr>
              <a:t>GÖNÜLLÜLÜK ESASTIR</a:t>
            </a:r>
            <a:endParaRPr lang="tr-TR" sz="4000" b="1" dirty="0">
              <a:latin typeface="Bernard MT Condensed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436" y="1340768"/>
            <a:ext cx="2819400" cy="1628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296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Yaz</Template>
  <TotalTime>225</TotalTime>
  <Words>253</Words>
  <Application>Microsoft Office PowerPoint</Application>
  <PresentationFormat>Ekran Gösterisi (4:3)</PresentationFormat>
  <Paragraphs>74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Summer</vt:lpstr>
      <vt:lpstr>PowerPoint Sunusu</vt:lpstr>
      <vt:lpstr>REHBERLİK NEDİR?</vt:lpstr>
      <vt:lpstr>AMACINA GÖRE REHBERLİK</vt:lpstr>
      <vt:lpstr>   EĞİTSEL REHBERLİK</vt:lpstr>
      <vt:lpstr>   KİŞİSEL-SOSYAL REHBERLİK</vt:lpstr>
      <vt:lpstr>   MESLEKİ REHBERLİK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USER</cp:lastModifiedBy>
  <cp:revision>44</cp:revision>
  <dcterms:modified xsi:type="dcterms:W3CDTF">2019-10-03T10:36:38Z</dcterms:modified>
</cp:coreProperties>
</file>